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2"/>
  </p:notesMasterIdLst>
  <p:handoutMasterIdLst>
    <p:handoutMasterId r:id="rId33"/>
  </p:handoutMasterIdLst>
  <p:sldIdLst>
    <p:sldId id="306" r:id="rId5"/>
    <p:sldId id="281" r:id="rId6"/>
    <p:sldId id="287" r:id="rId7"/>
    <p:sldId id="307" r:id="rId8"/>
    <p:sldId id="259" r:id="rId9"/>
    <p:sldId id="308" r:id="rId10"/>
    <p:sldId id="309" r:id="rId11"/>
    <p:sldId id="312" r:id="rId12"/>
    <p:sldId id="313" r:id="rId13"/>
    <p:sldId id="314" r:id="rId14"/>
    <p:sldId id="316" r:id="rId15"/>
    <p:sldId id="317" r:id="rId16"/>
    <p:sldId id="318" r:id="rId17"/>
    <p:sldId id="319" r:id="rId18"/>
    <p:sldId id="320" r:id="rId19"/>
    <p:sldId id="321" r:id="rId20"/>
    <p:sldId id="322" r:id="rId21"/>
    <p:sldId id="303" r:id="rId22"/>
    <p:sldId id="262" r:id="rId23"/>
    <p:sldId id="323" r:id="rId24"/>
    <p:sldId id="288" r:id="rId25"/>
    <p:sldId id="289" r:id="rId26"/>
    <p:sldId id="290" r:id="rId27"/>
    <p:sldId id="291" r:id="rId28"/>
    <p:sldId id="276" r:id="rId29"/>
    <p:sldId id="292" r:id="rId30"/>
    <p:sldId id="302" r:id="rId31"/>
  </p:sldIdLst>
  <p:sldSz cx="12192000" cy="6858000"/>
  <p:notesSz cx="6858000" cy="9144000"/>
  <p:defaultTex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E4D"/>
    <a:srgbClr val="241E20"/>
    <a:srgbClr val="FED308"/>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1" autoAdjust="0"/>
    <p:restoredTop sz="94558" autoAdjust="0"/>
  </p:normalViewPr>
  <p:slideViewPr>
    <p:cSldViewPr snapToGrid="0">
      <p:cViewPr varScale="1">
        <p:scale>
          <a:sx n="121" d="100"/>
          <a:sy n="121" d="100"/>
        </p:scale>
        <p:origin x="656" y="168"/>
      </p:cViewPr>
      <p:guideLst>
        <p:guide orient="horz" pos="2160"/>
        <p:guide pos="3840"/>
      </p:guideLst>
    </p:cSldViewPr>
  </p:slideViewPr>
  <p:outlineViewPr>
    <p:cViewPr>
      <p:scale>
        <a:sx n="33" d="100"/>
        <a:sy n="33" d="100"/>
      </p:scale>
      <p:origin x="0" y="-586"/>
    </p:cViewPr>
  </p:outlineViewPr>
  <p:notesTextViewPr>
    <p:cViewPr>
      <p:scale>
        <a:sx n="1" d="1"/>
        <a:sy n="1" d="1"/>
      </p:scale>
      <p:origin x="0" y="0"/>
    </p:cViewPr>
  </p:notesTextViewPr>
  <p:sorterViewPr>
    <p:cViewPr>
      <p:scale>
        <a:sx n="100" d="100"/>
        <a:sy n="100" d="100"/>
      </p:scale>
      <p:origin x="0" y="-485"/>
    </p:cViewPr>
  </p:sorterViewPr>
  <p:notesViewPr>
    <p:cSldViewPr snapToGrid="0">
      <p:cViewPr varScale="1">
        <p:scale>
          <a:sx n="96" d="100"/>
          <a:sy n="96" d="100"/>
        </p:scale>
        <p:origin x="355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8517267286586658E-2"/>
          <c:y val="2.1660344076633545E-2"/>
          <c:w val="0.94546628937007871"/>
          <c:h val="0.79350175371289378"/>
        </c:manualLayout>
      </c:layout>
      <c:barChart>
        <c:barDir val="col"/>
        <c:grouping val="clustered"/>
        <c:varyColors val="0"/>
        <c:ser>
          <c:idx val="0"/>
          <c:order val="0"/>
          <c:tx>
            <c:strRef>
              <c:f>Sheet1!$B$1</c:f>
              <c:strCache>
                <c:ptCount val="1"/>
                <c:pt idx="0">
                  <c:v>Series 1</c:v>
                </c:pt>
              </c:strCache>
            </c:strRef>
          </c:tx>
          <c:spPr>
            <a:noFill/>
            <a:ln w="25400" cap="flat" cmpd="sng" algn="ctr">
              <a:solidFill>
                <a:schemeClr val="accent6"/>
              </a:solidFill>
              <a:miter lim="800000"/>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3C71-4EA1-B3A3-6379E9B0E8C3}"/>
            </c:ext>
          </c:extLst>
        </c:ser>
        <c:ser>
          <c:idx val="1"/>
          <c:order val="1"/>
          <c:tx>
            <c:strRef>
              <c:f>Sheet1!$C$1</c:f>
              <c:strCache>
                <c:ptCount val="1"/>
                <c:pt idx="0">
                  <c:v>Series 2</c:v>
                </c:pt>
              </c:strCache>
            </c:strRef>
          </c:tx>
          <c:spPr>
            <a:noFill/>
            <a:ln w="25400" cap="flat" cmpd="sng" algn="ctr">
              <a:solidFill>
                <a:schemeClr val="accent5"/>
              </a:solidFill>
              <a:miter lim="800000"/>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3C71-4EA1-B3A3-6379E9B0E8C3}"/>
            </c:ext>
          </c:extLst>
        </c:ser>
        <c:ser>
          <c:idx val="2"/>
          <c:order val="2"/>
          <c:tx>
            <c:strRef>
              <c:f>Sheet1!$D$1</c:f>
              <c:strCache>
                <c:ptCount val="1"/>
                <c:pt idx="0">
                  <c:v>Series 3</c:v>
                </c:pt>
              </c:strCache>
            </c:strRef>
          </c:tx>
          <c:spPr>
            <a:noFill/>
            <a:ln w="25400" cap="flat" cmpd="sng" algn="ctr">
              <a:solidFill>
                <a:schemeClr val="accent4"/>
              </a:solidFill>
              <a:miter lim="800000"/>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3C71-4EA1-B3A3-6379E9B0E8C3}"/>
            </c:ext>
          </c:extLst>
        </c:ser>
        <c:dLbls>
          <c:dLblPos val="inEnd"/>
          <c:showLegendKey val="0"/>
          <c:showVal val="1"/>
          <c:showCatName val="0"/>
          <c:showSerName val="0"/>
          <c:showPercent val="0"/>
          <c:showBubbleSize val="0"/>
        </c:dLbls>
        <c:gapWidth val="164"/>
        <c:overlap val="-35"/>
        <c:axId val="40942159"/>
        <c:axId val="40955887"/>
      </c:barChart>
      <c:catAx>
        <c:axId val="40942159"/>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j-lt"/>
                <a:ea typeface="+mn-ea"/>
                <a:cs typeface="+mn-cs"/>
              </a:defRPr>
            </a:pPr>
            <a:endParaRPr lang="en-US"/>
          </a:p>
        </c:txPr>
        <c:crossAx val="40955887"/>
        <c:crosses val="autoZero"/>
        <c:auto val="1"/>
        <c:lblAlgn val="ctr"/>
        <c:lblOffset val="100"/>
        <c:noMultiLvlLbl val="0"/>
      </c:catAx>
      <c:valAx>
        <c:axId val="40955887"/>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40942159"/>
        <c:crosses val="autoZero"/>
        <c:crossBetween val="between"/>
      </c:valAx>
      <c:spPr>
        <a:noFill/>
        <a:ln>
          <a:noFill/>
        </a:ln>
        <a:effectLst/>
      </c:spPr>
    </c:plotArea>
    <c:legend>
      <c:legendPos val="t"/>
      <c:layout>
        <c:manualLayout>
          <c:xMode val="edge"/>
          <c:yMode val="edge"/>
          <c:x val="0.3767076360318804"/>
          <c:y val="0.93829795744622013"/>
          <c:w val="0.24658472793623909"/>
          <c:h val="6.1702042553779875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50000"/>
                  <a:lumOff val="50000"/>
                </a:schemeClr>
              </a:solidFill>
              <a:latin typeface="+mj-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1">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50000"/>
        <a:lumOff val="50000"/>
      </a:schemeClr>
    </cs:fontRef>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bg1"/>
    </cs:fontRef>
    <cs:spPr>
      <a:solidFill>
        <a:schemeClr val="tx1">
          <a:lumMod val="35000"/>
          <a:lumOff val="65000"/>
        </a:schemeClr>
      </a:solidFill>
    </cs:spPr>
    <cs:defRPr sz="1197"/>
    <cs:bodyPr rot="0" spcFirstLastPara="1" vertOverflow="clip" horzOverflow="clip" vert="horz" wrap="square" lIns="36576" tIns="18288" rIns="36576" bIns="18288" anchor="ctr" anchorCtr="1">
      <a:spAutoFit/>
    </cs:bodyPr>
  </cs:dataLabelCallout>
  <cs:dataPoint>
    <cs:lnRef idx="0">
      <cs:styleClr val="auto"/>
    </cs:lnRef>
    <cs:fillRef idx="0"/>
    <cs:effectRef idx="0"/>
    <cs:fontRef idx="minor">
      <a:schemeClr val="dk1"/>
    </cs:fontRef>
    <cs:spPr>
      <a:noFill/>
      <a:ln w="25400" cap="flat" cmpd="sng" algn="ctr">
        <a:solidFill>
          <a:schemeClr val="phClr"/>
        </a:solidFill>
        <a:miter lim="800000"/>
      </a:ln>
    </cs:spPr>
  </cs:dataPoint>
  <cs:dataPoint3D>
    <cs:lnRef idx="0">
      <cs:styleClr val="auto"/>
    </cs:lnRef>
    <cs:fillRef idx="0">
      <cs:styleClr val="auto"/>
    </cs:fillRef>
    <cs:effectRef idx="0"/>
    <cs:fontRef idx="minor">
      <a:schemeClr val="dk1"/>
    </cs:fontRef>
    <cs:spPr>
      <a:ln w="19050" cap="flat" cmpd="sng" algn="ctr">
        <a:solidFill>
          <a:schemeClr val="phClr"/>
        </a:solidFill>
        <a:miter lim="800000"/>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ln w="19050" cap="rnd">
        <a:solidFill>
          <a:schemeClr val="phClr"/>
        </a:solidFill>
        <a:round/>
      </a:ln>
    </cs:spPr>
  </cs:dataPointMarker>
  <cs:dataPointMarkerLayout symbol="circle" size="6"/>
  <cs:dataPointWireframe>
    <cs:lnRef idx="0">
      <cs:styleClr val="auto"/>
    </cs:lnRef>
    <cs:fillRef idx="1"/>
    <cs:effectRef idx="0"/>
    <cs:fontRef idx="minor">
      <a:schemeClr val="tx1"/>
    </cs:fontRef>
    <cs:spPr>
      <a:ln w="9525">
        <a:solidFill>
          <a:schemeClr val="phClr"/>
        </a:solidFill>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tx1">
            <a:lumMod val="50000"/>
            <a:lumOff val="50000"/>
          </a:schemeClr>
        </a:solidFill>
        <a:round/>
      </a:ln>
    </cs:spPr>
  </cs:downBar>
  <cs:dropLine>
    <cs:lnRef idx="0"/>
    <cs:fillRef idx="0"/>
    <cs:effectRef idx="0"/>
    <cs:fontRef idx="minor">
      <a:schemeClr val="dk1"/>
    </cs:fontRef>
    <cs:spPr>
      <a:ln w="9525" cap="flat" cmpd="sng" algn="ctr">
        <a:solidFill>
          <a:schemeClr val="tx1">
            <a:lumMod val="35000"/>
            <a:lumOff val="65000"/>
          </a:schemeClr>
        </a:solidFill>
        <a:round/>
      </a:ln>
    </cs:spPr>
  </cs:dropLine>
  <cs:errorBar>
    <cs:lnRef idx="0"/>
    <cs:fillRef idx="0"/>
    <cs:effectRef idx="0"/>
    <cs:fontRef idx="minor">
      <a:schemeClr val="dk1"/>
    </cs:fontRef>
    <cs:spPr>
      <a:ln w="9525" cap="flat" cmpd="sng" algn="ctr">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a:solidFill>
          <a:schemeClr val="tx1">
            <a:lumMod val="15000"/>
            <a:lumOff val="85000"/>
          </a:schemeClr>
        </a:solidFill>
      </a:ln>
    </cs:spPr>
  </cs:gridlineMajor>
  <cs:gridlineMinor>
    <cs:lnRef idx="0"/>
    <cs:fillRef idx="0"/>
    <cs:effectRef idx="0"/>
    <cs:fontRef idx="minor">
      <a:schemeClr val="dk1"/>
    </cs:fontRef>
    <cs:spPr>
      <a:ln w="9525">
        <a:solidFill>
          <a:schemeClr val="tx1">
            <a:lumMod val="5000"/>
            <a:lumOff val="95000"/>
          </a:schemeClr>
        </a:solidFill>
      </a:ln>
    </cs:spPr>
  </cs:gridlineMinor>
  <cs:hiLoLine>
    <cs:lnRef idx="0"/>
    <cs:fillRef idx="0"/>
    <cs:effectRef idx="0"/>
    <cs:fontRef idx="minor">
      <a:schemeClr val="dk1"/>
    </cs:fontRef>
    <cs:spPr>
      <a:ln w="9525" cap="flat" cmpd="sng" algn="ctr">
        <a:solidFill>
          <a:schemeClr val="tx1">
            <a:lumMod val="35000"/>
            <a:lumOff val="65000"/>
          </a:schemeClr>
        </a:solidFill>
        <a:round/>
      </a:ln>
    </cs:spPr>
  </cs:hiLoLine>
  <cs:leaderLine>
    <cs:lnRef idx="0"/>
    <cs:fillRef idx="0"/>
    <cs:effectRef idx="0"/>
    <cs:fontRef idx="minor">
      <a:schemeClr val="dk1"/>
    </cs:fontRef>
    <cs:spPr>
      <a:ln w="9525" cap="flat" cmpd="sng" algn="ctr">
        <a:solidFill>
          <a:schemeClr val="tx1">
            <a:lumMod val="35000"/>
            <a:lumOff val="65000"/>
          </a:schemeClr>
        </a:solidFill>
        <a:round/>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defRPr sz="1197" kern="1200"/>
  </cs:seriesAxis>
  <cs:seriesLine>
    <cs:lnRef idx="0"/>
    <cs:fillRef idx="0"/>
    <cs:effectRef idx="0"/>
    <cs:fontRef idx="minor">
      <a:schemeClr val="dk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200" b="0" kern="1200" cap="none" spc="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cap="flat" cmpd="sng" algn="ctr">
        <a:solidFill>
          <a:schemeClr val="tx1">
            <a:lumMod val="50000"/>
            <a:lumOff val="50000"/>
          </a:schemeClr>
        </a:solidFill>
        <a:round/>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jpeg"/><Relationship Id="rId4" Type="http://schemas.openxmlformats.org/officeDocument/2006/relationships/image" Target="../media/image27.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jpeg"/><Relationship Id="rId4" Type="http://schemas.openxmlformats.org/officeDocument/2006/relationships/image" Target="../media/image27.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rtlCol="0"/>
        <a:lstStyle/>
        <a:p>
          <a:pPr rtl="0"/>
          <a:endParaRPr lang="en-US"/>
        </a:p>
      </dgm:t>
    </dgm:pt>
    <dgm:pt modelId="{23CA95F9-8BCF-40C1-B842-BCFFD43632F6}">
      <dgm:prSet custT="1"/>
      <dgm:spPr/>
      <dgm:t>
        <a:bodyPr rtlCol="0"/>
        <a:lstStyle/>
        <a:p>
          <a:pPr algn="ctr">
            <a:lnSpc>
              <a:spcPct val="100000"/>
            </a:lnSpc>
            <a:defRPr b="1" spc="20">
              <a:latin typeface="+mj-lt"/>
            </a:defRPr>
          </a:pPr>
          <a:r>
            <a:rPr lang="en-GB" sz="2000" b="0" noProof="0" dirty="0">
              <a:solidFill>
                <a:schemeClr val="accent2"/>
              </a:solidFill>
            </a:rPr>
            <a:t>Name</a:t>
          </a:r>
          <a:br>
            <a:rPr lang="en-GB" sz="1600" noProof="0" dirty="0">
              <a:solidFill>
                <a:sysClr val="windowText" lastClr="000000"/>
              </a:solidFill>
            </a:rPr>
          </a:br>
          <a:r>
            <a:rPr lang="en-GB" sz="1600" b="0" noProof="0" dirty="0">
              <a:solidFill>
                <a:sysClr val="windowText" lastClr="000000"/>
              </a:solidFill>
              <a:latin typeface="+mn-lt"/>
            </a:rPr>
            <a:t>Title</a:t>
          </a:r>
        </a:p>
      </dgm:t>
    </dgm:pt>
    <dgm:pt modelId="{FC4F4986-5DCD-4DC2-B7FD-2C5FABEF9979}" type="parTrans" cxnId="{E6EDE7CF-5B3F-4E2C-99EE-D5462F0EC9CE}">
      <dgm:prSet/>
      <dgm:spPr/>
      <dgm:t>
        <a:bodyPr rtlCol="0"/>
        <a:lstStyle/>
        <a:p>
          <a:pPr rtl="0"/>
          <a:endParaRPr lang="en-GB" noProof="0" dirty="0"/>
        </a:p>
      </dgm:t>
    </dgm:pt>
    <dgm:pt modelId="{D868EA7F-D868-4231-86D5-66D9B2DF2F62}" type="sibTrans" cxnId="{E6EDE7CF-5B3F-4E2C-99EE-D5462F0EC9CE}">
      <dgm:prSet/>
      <dgm:spPr/>
      <dgm:t>
        <a:bodyPr rtlCol="0"/>
        <a:lstStyle/>
        <a:p>
          <a:pPr rtl="0"/>
          <a:endParaRPr lang="en-GB" noProof="0" dirty="0"/>
        </a:p>
      </dgm:t>
    </dgm:pt>
    <dgm:pt modelId="{1E293C9C-50F7-4DF0-A45F-EF6AA41E15B2}">
      <dgm:prSet custT="1"/>
      <dgm:spPr/>
      <dgm:t>
        <a:bodyPr rtlCol="0"/>
        <a:lstStyle/>
        <a:p>
          <a:pPr algn="ctr">
            <a:lnSpc>
              <a:spcPct val="100000"/>
            </a:lnSpc>
            <a:defRPr b="1" spc="20">
              <a:latin typeface="+mj-lt"/>
            </a:defRPr>
          </a:pPr>
          <a:r>
            <a:rPr lang="en-GB" sz="2000" b="0" noProof="0" dirty="0">
              <a:solidFill>
                <a:schemeClr val="accent2"/>
              </a:solidFill>
            </a:rPr>
            <a:t>Name</a:t>
          </a:r>
          <a:br>
            <a:rPr lang="en-GB" sz="1600" noProof="0" dirty="0">
              <a:solidFill>
                <a:schemeClr val="tx1"/>
              </a:solidFill>
            </a:rPr>
          </a:br>
          <a:r>
            <a:rPr lang="en-GB" sz="1600" b="0" noProof="0" dirty="0">
              <a:solidFill>
                <a:schemeClr val="tx1"/>
              </a:solidFill>
              <a:latin typeface="+mn-lt"/>
            </a:rPr>
            <a:t>Title</a:t>
          </a:r>
        </a:p>
      </dgm:t>
    </dgm:pt>
    <dgm:pt modelId="{04936CC5-1B2F-4620-ABDF-F195956C3F4A}" type="parTrans" cxnId="{A7E7000F-0D10-4D88-844F-C9CB2A6A39DA}">
      <dgm:prSet/>
      <dgm:spPr/>
      <dgm:t>
        <a:bodyPr rtlCol="0"/>
        <a:lstStyle/>
        <a:p>
          <a:pPr rtl="0"/>
          <a:endParaRPr lang="en-GB" noProof="0" dirty="0"/>
        </a:p>
      </dgm:t>
    </dgm:pt>
    <dgm:pt modelId="{E019F05B-61F4-4915-9D10-5D6F328EA591}" type="sibTrans" cxnId="{A7E7000F-0D10-4D88-844F-C9CB2A6A39DA}">
      <dgm:prSet/>
      <dgm:spPr/>
      <dgm:t>
        <a:bodyPr rtlCol="0"/>
        <a:lstStyle/>
        <a:p>
          <a:pPr rtl="0"/>
          <a:endParaRPr lang="en-GB" noProof="0" dirty="0"/>
        </a:p>
      </dgm:t>
    </dgm:pt>
    <dgm:pt modelId="{DA3F2F2F-B5A8-4CFD-ABCE-1BC48CD913AF}">
      <dgm:prSet custT="1"/>
      <dgm:spPr/>
      <dgm:t>
        <a:bodyPr rtlCol="0"/>
        <a:lstStyle/>
        <a:p>
          <a:pPr algn="ctr">
            <a:lnSpc>
              <a:spcPct val="100000"/>
            </a:lnSpc>
            <a:defRPr b="1" spc="20">
              <a:latin typeface="+mj-lt"/>
            </a:defRPr>
          </a:pPr>
          <a:r>
            <a:rPr lang="en-GB" sz="2000" b="0" noProof="0" dirty="0">
              <a:solidFill>
                <a:schemeClr val="accent2"/>
              </a:solidFill>
            </a:rPr>
            <a:t>Name</a:t>
          </a:r>
          <a:br>
            <a:rPr lang="en-GB" sz="1600" noProof="0" dirty="0">
              <a:solidFill>
                <a:schemeClr val="tx1"/>
              </a:solidFill>
            </a:rPr>
          </a:br>
          <a:r>
            <a:rPr lang="en-GB" sz="1600" b="0" noProof="0" dirty="0">
              <a:solidFill>
                <a:schemeClr val="tx1"/>
              </a:solidFill>
              <a:latin typeface="+mn-lt"/>
            </a:rPr>
            <a:t>Title</a:t>
          </a:r>
        </a:p>
      </dgm:t>
    </dgm:pt>
    <dgm:pt modelId="{D4AFA5E0-6624-49A6-B10B-4FFA7483C001}" type="parTrans" cxnId="{307321D6-32A9-4F29-A35B-8328C6417311}">
      <dgm:prSet/>
      <dgm:spPr/>
      <dgm:t>
        <a:bodyPr rtlCol="0"/>
        <a:lstStyle/>
        <a:p>
          <a:pPr rtl="0"/>
          <a:endParaRPr lang="en-GB" noProof="0" dirty="0"/>
        </a:p>
      </dgm:t>
    </dgm:pt>
    <dgm:pt modelId="{038FE749-6004-418E-86C7-7C1B1D7930F4}" type="sibTrans" cxnId="{307321D6-32A9-4F29-A35B-8328C6417311}">
      <dgm:prSet/>
      <dgm:spPr/>
      <dgm:t>
        <a:bodyPr rtlCol="0"/>
        <a:lstStyle/>
        <a:p>
          <a:pPr rtl="0"/>
          <a:endParaRPr lang="en-GB" noProof="0" dirty="0"/>
        </a:p>
      </dgm:t>
    </dgm:pt>
    <dgm:pt modelId="{B2F9B3BC-1849-4A4A-BBE4-752B9B492C76}">
      <dgm:prSet custT="1"/>
      <dgm:spPr/>
      <dgm:t>
        <a:bodyPr rtlCol="0"/>
        <a:lstStyle/>
        <a:p>
          <a:pPr algn="ctr">
            <a:lnSpc>
              <a:spcPct val="100000"/>
            </a:lnSpc>
            <a:defRPr b="1" spc="20">
              <a:latin typeface="+mj-lt"/>
            </a:defRPr>
          </a:pPr>
          <a:r>
            <a:rPr lang="en-GB" sz="2000" b="0" noProof="0" dirty="0">
              <a:solidFill>
                <a:schemeClr val="accent2"/>
              </a:solidFill>
            </a:rPr>
            <a:t>Name</a:t>
          </a:r>
          <a:br>
            <a:rPr lang="en-GB" sz="1600" noProof="0" dirty="0">
              <a:solidFill>
                <a:schemeClr val="tx1"/>
              </a:solidFill>
            </a:rPr>
          </a:br>
          <a:r>
            <a:rPr lang="en-GB" sz="1600" b="0" noProof="0" dirty="0">
              <a:solidFill>
                <a:schemeClr val="tx1"/>
              </a:solidFill>
              <a:latin typeface="+mn-lt"/>
            </a:rPr>
            <a:t>Title</a:t>
          </a:r>
        </a:p>
      </dgm:t>
    </dgm:pt>
    <dgm:pt modelId="{48FD486C-824F-4590-8CFC-BC1053E533DD}" type="parTrans" cxnId="{BB48F2B9-3F80-43D5-9223-76526A774C2D}">
      <dgm:prSet/>
      <dgm:spPr/>
      <dgm:t>
        <a:bodyPr rtlCol="0"/>
        <a:lstStyle/>
        <a:p>
          <a:pPr rtl="0"/>
          <a:endParaRPr lang="en-GB" noProof="0" dirty="0"/>
        </a:p>
      </dgm:t>
    </dgm:pt>
    <dgm:pt modelId="{2946CE56-B018-4C0E-918D-0B36D170024F}" type="sibTrans" cxnId="{BB48F2B9-3F80-43D5-9223-76526A774C2D}">
      <dgm:prSet/>
      <dgm:spPr/>
      <dgm:t>
        <a:bodyPr rtlCol="0"/>
        <a:lstStyle/>
        <a:p>
          <a:pPr rtl="0"/>
          <a:endParaRPr lang="en-GB" noProof="0" dirty="0"/>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5512" custScaleY="135512"/>
      <dgm:spPr>
        <a:prstGeom prst="rect">
          <a:avLst/>
        </a:prstGeom>
        <a:blipFill dpi="0" rotWithShape="1">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a:noFill/>
        </a:ln>
      </dgm:spPr>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17872">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5512" custScaleY="135512"/>
      <dgm:spPr>
        <a:prstGeom prst="rect">
          <a:avLst/>
        </a:prstGeom>
        <a:blipFill dpi="0" rotWithShape="1">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a:noFill/>
        </a:ln>
      </dgm:spPr>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17872">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5512" custScaleY="135512"/>
      <dgm:spPr>
        <a:prstGeom prst="rect">
          <a:avLst/>
        </a:prstGeom>
        <a:blipFill dpi="0" rotWithShape="1">
          <a:blip xmlns:r="http://schemas.openxmlformats.org/officeDocument/2006/relationships" r:embed="rId3" cstate="screen">
            <a:extLst>
              <a:ext uri="{28A0092B-C50C-407E-A947-70E740481C1C}">
                <a14:useLocalDpi xmlns:a14="http://schemas.microsoft.com/office/drawing/2010/main"/>
              </a:ext>
            </a:extLst>
          </a:blip>
          <a:srcRect/>
          <a:stretch>
            <a:fillRect/>
          </a:stretch>
        </a:blipFill>
        <a:ln>
          <a:noFill/>
        </a:ln>
      </dgm:spPr>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17872">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custLinFactY="-45265" custLinFactNeighborX="14101" custLinFactNeighborY="-100000">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5512" custScaleY="135512"/>
      <dgm:spPr>
        <a:prstGeom prst="rect">
          <a:avLst/>
        </a:prstGeom>
        <a:blipFill dpi="0" rotWithShape="1">
          <a:blip xmlns:r="http://schemas.openxmlformats.org/officeDocument/2006/relationships" r:embed="rId4" cstate="screen">
            <a:extLst>
              <a:ext uri="{28A0092B-C50C-407E-A947-70E740481C1C}">
                <a14:useLocalDpi xmlns:a14="http://schemas.microsoft.com/office/drawing/2010/main"/>
              </a:ext>
            </a:extLst>
          </a:blip>
          <a:srcRect/>
          <a:stretch>
            <a:fillRect/>
          </a:stretch>
        </a:blipFill>
        <a:ln>
          <a:noFill/>
        </a:ln>
      </dgm:spPr>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17872">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custLinFactNeighborX="1819" custLinFactNeighborY="-7212">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9F0074C-CD95-4D96-A0BC-41E17C10A63E}" type="doc">
      <dgm:prSet loTypeId="urn:microsoft.com/office/officeart/2005/8/layout/hList1" loCatId="list" qsTypeId="urn:microsoft.com/office/officeart/2005/8/quickstyle/simple1" qsCatId="simple" csTypeId="urn:microsoft.com/office/officeart/2005/8/colors/colorful1" csCatId="colorful" phldr="1"/>
      <dgm:spPr/>
      <dgm:t>
        <a:bodyPr rtlCol="0"/>
        <a:lstStyle/>
        <a:p>
          <a:pPr rtl="0"/>
          <a:endParaRPr lang="en-US"/>
        </a:p>
      </dgm:t>
    </dgm:pt>
    <dgm:pt modelId="{BA4CA3A0-C60D-409C-A238-BD18C8E3CEDA}">
      <dgm:prSet phldrT="[Text]" phldr="0" custT="1"/>
      <dgm:spPr/>
      <dgm:t>
        <a:bodyPr rtlCol="0"/>
        <a:lstStyle/>
        <a:p>
          <a:pPr rtl="0"/>
          <a:r>
            <a:rPr lang="en-GB" sz="2800" noProof="0" dirty="0">
              <a:latin typeface="+mj-lt"/>
            </a:rPr>
            <a:t>Title</a:t>
          </a:r>
        </a:p>
      </dgm:t>
    </dgm:pt>
    <dgm:pt modelId="{AB21B411-D689-4756-9B2F-2C2AF11BE819}" type="parTrans" cxnId="{68A93DC5-436D-4276-9A21-DF68CEB42BE5}">
      <dgm:prSet/>
      <dgm:spPr/>
      <dgm:t>
        <a:bodyPr rtlCol="0"/>
        <a:lstStyle/>
        <a:p>
          <a:pPr rtl="0"/>
          <a:endParaRPr lang="en-GB" noProof="0" dirty="0"/>
        </a:p>
      </dgm:t>
    </dgm:pt>
    <dgm:pt modelId="{A106C92C-0FC9-4FE9-AA36-A6F8685E9C9D}" type="sibTrans" cxnId="{68A93DC5-436D-4276-9A21-DF68CEB42BE5}">
      <dgm:prSet/>
      <dgm:spPr/>
      <dgm:t>
        <a:bodyPr rtlCol="0"/>
        <a:lstStyle/>
        <a:p>
          <a:pPr rtl="0"/>
          <a:endParaRPr lang="en-GB" noProof="0" dirty="0"/>
        </a:p>
      </dgm:t>
    </dgm:pt>
    <dgm:pt modelId="{43DA1502-88F6-41BB-ADA4-ACA3DE461E44}">
      <dgm:prSet phldrT="[Text]" custT="1"/>
      <dgm:spPr/>
      <dgm:t>
        <a:bodyPr rtlCol="0"/>
        <a:lstStyle/>
        <a:p>
          <a:pPr marL="0" rtl="0">
            <a:lnSpc>
              <a:spcPct val="100000"/>
            </a:lnSpc>
            <a:buFont typeface="Arial" panose="020B0604020202020204" pitchFamily="34" charset="0"/>
            <a:buNone/>
          </a:pPr>
          <a:r>
            <a:rPr lang="en-GB" sz="1600" b="0" i="0" noProof="0" dirty="0"/>
            <a:t>To start a presentation, go to the Slide Show tab, and select From Beginning.</a:t>
          </a:r>
          <a:endParaRPr lang="en-GB" sz="1600" noProof="0" dirty="0"/>
        </a:p>
      </dgm:t>
    </dgm:pt>
    <dgm:pt modelId="{24619550-9CD2-4B5F-BBDD-7059E7E9811B}" type="parTrans" cxnId="{D64BAA71-8E11-4A93-B837-7A871CFA09DD}">
      <dgm:prSet/>
      <dgm:spPr/>
      <dgm:t>
        <a:bodyPr rtlCol="0"/>
        <a:lstStyle/>
        <a:p>
          <a:pPr rtl="0"/>
          <a:endParaRPr lang="en-GB" noProof="0" dirty="0"/>
        </a:p>
      </dgm:t>
    </dgm:pt>
    <dgm:pt modelId="{C9307F4C-C09F-45FB-8CB6-9FBFF2A01131}" type="sibTrans" cxnId="{D64BAA71-8E11-4A93-B837-7A871CFA09DD}">
      <dgm:prSet/>
      <dgm:spPr/>
      <dgm:t>
        <a:bodyPr rtlCol="0"/>
        <a:lstStyle/>
        <a:p>
          <a:pPr rtl="0"/>
          <a:endParaRPr lang="en-GB" noProof="0" dirty="0"/>
        </a:p>
      </dgm:t>
    </dgm:pt>
    <dgm:pt modelId="{84F8488D-ADE6-4E3C-89F8-9D2278C8490E}">
      <dgm:prSet phldrT="[Text]" phldr="0" custT="1"/>
      <dgm:spPr/>
      <dgm:t>
        <a:bodyPr rtlCol="0"/>
        <a:lstStyle/>
        <a:p>
          <a:pPr rtl="0"/>
          <a:r>
            <a:rPr lang="en-GB" sz="2800" noProof="0" dirty="0">
              <a:latin typeface="+mj-lt"/>
            </a:rPr>
            <a:t>Title</a:t>
          </a:r>
        </a:p>
      </dgm:t>
    </dgm:pt>
    <dgm:pt modelId="{2C93A761-BBE7-42E7-8034-DD768C485569}" type="parTrans" cxnId="{9DC366E5-64ED-4450-BA6B-3B3234EF988C}">
      <dgm:prSet/>
      <dgm:spPr/>
      <dgm:t>
        <a:bodyPr rtlCol="0"/>
        <a:lstStyle/>
        <a:p>
          <a:pPr rtl="0"/>
          <a:endParaRPr lang="en-GB" noProof="0" dirty="0"/>
        </a:p>
      </dgm:t>
    </dgm:pt>
    <dgm:pt modelId="{471C7804-89CA-4E03-B237-601D183366DD}" type="sibTrans" cxnId="{9DC366E5-64ED-4450-BA6B-3B3234EF988C}">
      <dgm:prSet/>
      <dgm:spPr/>
      <dgm:t>
        <a:bodyPr rtlCol="0"/>
        <a:lstStyle/>
        <a:p>
          <a:pPr rtl="0"/>
          <a:endParaRPr lang="en-GB" noProof="0" dirty="0"/>
        </a:p>
      </dgm:t>
    </dgm:pt>
    <dgm:pt modelId="{4BDBF9C9-7154-4D1D-88B9-A172B3CC822D}">
      <dgm:prSet phldrT="[Text]" custT="1"/>
      <dgm:spPr/>
      <dgm:t>
        <a:bodyPr rtlCol="0"/>
        <a:lstStyle/>
        <a:p>
          <a:pPr marL="0" rtl="0">
            <a:lnSpc>
              <a:spcPct val="100000"/>
            </a:lnSpc>
            <a:buFont typeface="Arial" panose="020B0604020202020204" pitchFamily="34" charset="0"/>
            <a:buNone/>
          </a:pPr>
          <a:r>
            <a:rPr lang="en-GB" sz="1600" b="0" i="0" noProof="0" dirty="0"/>
            <a:t>To display Presenter view, in Slide Show view, on the control bar at the bottom left select the three dots, and then Show Presenter View. </a:t>
          </a:r>
          <a:endParaRPr lang="en-GB" sz="1600" noProof="0" dirty="0"/>
        </a:p>
      </dgm:t>
    </dgm:pt>
    <dgm:pt modelId="{7650B969-1C89-4129-833A-618BF2FB4227}" type="parTrans" cxnId="{96B7605A-F74C-4C10-B515-E2166B517AB6}">
      <dgm:prSet/>
      <dgm:spPr/>
      <dgm:t>
        <a:bodyPr rtlCol="0"/>
        <a:lstStyle/>
        <a:p>
          <a:pPr rtl="0"/>
          <a:endParaRPr lang="en-GB" noProof="0" dirty="0"/>
        </a:p>
      </dgm:t>
    </dgm:pt>
    <dgm:pt modelId="{F866FFB4-154D-4A77-B7E1-49EC6C22F511}" type="sibTrans" cxnId="{96B7605A-F74C-4C10-B515-E2166B517AB6}">
      <dgm:prSet/>
      <dgm:spPr/>
      <dgm:t>
        <a:bodyPr rtlCol="0"/>
        <a:lstStyle/>
        <a:p>
          <a:pPr rtl="0"/>
          <a:endParaRPr lang="en-GB" noProof="0" dirty="0"/>
        </a:p>
      </dgm:t>
    </dgm:pt>
    <dgm:pt modelId="{41DFE4AB-6788-4813-89B4-18E4445C9E9F}">
      <dgm:prSet phldrT="[Text]" custT="1"/>
      <dgm:spPr/>
      <dgm:t>
        <a:bodyPr rtlCol="0"/>
        <a:lstStyle/>
        <a:p>
          <a:pPr rtl="0">
            <a:buFont typeface="Arial" panose="020B0604020202020204" pitchFamily="34" charset="0"/>
            <a:buChar char="•"/>
          </a:pPr>
          <a:r>
            <a:rPr lang="en-GB" sz="2800" noProof="0" dirty="0">
              <a:latin typeface="+mj-lt"/>
            </a:rPr>
            <a:t>Title</a:t>
          </a:r>
        </a:p>
      </dgm:t>
    </dgm:pt>
    <dgm:pt modelId="{638F0EB7-96D8-4EBE-B475-B10A9A92B762}" type="parTrans" cxnId="{676C47D9-5A3E-45CC-B47B-3647AC53C21C}">
      <dgm:prSet/>
      <dgm:spPr/>
      <dgm:t>
        <a:bodyPr rtlCol="0"/>
        <a:lstStyle/>
        <a:p>
          <a:pPr rtl="0"/>
          <a:endParaRPr lang="en-GB" noProof="0" dirty="0"/>
        </a:p>
      </dgm:t>
    </dgm:pt>
    <dgm:pt modelId="{675DD2E1-23DA-4A5E-B485-0BF376000850}" type="sibTrans" cxnId="{676C47D9-5A3E-45CC-B47B-3647AC53C21C}">
      <dgm:prSet/>
      <dgm:spPr/>
      <dgm:t>
        <a:bodyPr rtlCol="0"/>
        <a:lstStyle/>
        <a:p>
          <a:pPr rtl="0"/>
          <a:endParaRPr lang="en-GB" noProof="0" dirty="0"/>
        </a:p>
      </dgm:t>
    </dgm:pt>
    <dgm:pt modelId="{9CD8D69D-413E-4A69-A6C7-EAD13DE2D766}">
      <dgm:prSet phldrT="[Text]" custT="1"/>
      <dgm:spPr/>
      <dgm:t>
        <a:bodyPr rtlCol="0"/>
        <a:lstStyle/>
        <a:p>
          <a:pPr marL="0" rtl="0">
            <a:lnSpc>
              <a:spcPct val="100000"/>
            </a:lnSpc>
            <a:buFont typeface="Arial" panose="020B0604020202020204" pitchFamily="34" charset="0"/>
            <a:buNone/>
          </a:pPr>
          <a:r>
            <a:rPr lang="en-GB" sz="1600" b="0" i="0" noProof="0" dirty="0"/>
            <a:t>During your presentation, the speaker notes are visible on your monitor, but aren't visible to the audience. </a:t>
          </a:r>
          <a:endParaRPr lang="en-GB" sz="1600" noProof="0" dirty="0"/>
        </a:p>
      </dgm:t>
    </dgm:pt>
    <dgm:pt modelId="{C583E2EA-6441-4014-B1C2-53942E082306}" type="parTrans" cxnId="{6D0167EA-F321-4BF0-91DB-B2CF92AA8C9B}">
      <dgm:prSet/>
      <dgm:spPr/>
      <dgm:t>
        <a:bodyPr rtlCol="0"/>
        <a:lstStyle/>
        <a:p>
          <a:pPr rtl="0"/>
          <a:endParaRPr lang="en-GB" noProof="0" dirty="0"/>
        </a:p>
      </dgm:t>
    </dgm:pt>
    <dgm:pt modelId="{815D42A5-4BE7-44B5-9FB8-C983E8505C14}" type="sibTrans" cxnId="{6D0167EA-F321-4BF0-91DB-B2CF92AA8C9B}">
      <dgm:prSet/>
      <dgm:spPr/>
      <dgm:t>
        <a:bodyPr rtlCol="0"/>
        <a:lstStyle/>
        <a:p>
          <a:pPr rtl="0"/>
          <a:endParaRPr lang="en-GB" noProof="0" dirty="0"/>
        </a:p>
      </dgm:t>
    </dgm:pt>
    <dgm:pt modelId="{00049E7E-7330-4784-A8F5-6C6FE983FEC5}">
      <dgm:prSet phldrT="[Text]" custT="1"/>
      <dgm:spPr/>
      <dgm:t>
        <a:bodyPr rtlCol="0"/>
        <a:lstStyle/>
        <a:p>
          <a:pPr rtl="0">
            <a:buFont typeface="Arial" panose="020B0604020202020204" pitchFamily="34" charset="0"/>
            <a:buChar char="•"/>
          </a:pPr>
          <a:r>
            <a:rPr lang="en-GB" sz="2800" noProof="0" dirty="0">
              <a:latin typeface="+mj-lt"/>
            </a:rPr>
            <a:t>Title</a:t>
          </a:r>
        </a:p>
      </dgm:t>
    </dgm:pt>
    <dgm:pt modelId="{300A1B9F-03AC-4652-B0F5-571BF9158965}" type="parTrans" cxnId="{A5772B30-D364-4BB6-AE60-96648E30325B}">
      <dgm:prSet/>
      <dgm:spPr/>
      <dgm:t>
        <a:bodyPr rtlCol="0"/>
        <a:lstStyle/>
        <a:p>
          <a:pPr rtl="0"/>
          <a:endParaRPr lang="en-GB" noProof="0" dirty="0"/>
        </a:p>
      </dgm:t>
    </dgm:pt>
    <dgm:pt modelId="{2F3003A2-4502-4CE7-BD0D-B0A2FF1912FD}" type="sibTrans" cxnId="{A5772B30-D364-4BB6-AE60-96648E30325B}">
      <dgm:prSet/>
      <dgm:spPr/>
      <dgm:t>
        <a:bodyPr rtlCol="0"/>
        <a:lstStyle/>
        <a:p>
          <a:pPr rtl="0"/>
          <a:endParaRPr lang="en-GB" noProof="0" dirty="0"/>
        </a:p>
      </dgm:t>
    </dgm:pt>
    <dgm:pt modelId="{1A77F962-33CC-4996-92B2-F18542CCBA54}">
      <dgm:prSet phldrT="[Text]" custT="1"/>
      <dgm:spPr/>
      <dgm:t>
        <a:bodyPr rtlCol="0"/>
        <a:lstStyle/>
        <a:p>
          <a:pPr marL="0" rtl="0">
            <a:lnSpc>
              <a:spcPct val="100000"/>
            </a:lnSpc>
            <a:buFont typeface="Arial" panose="020B0604020202020204" pitchFamily="34" charset="0"/>
            <a:buNone/>
          </a:pPr>
          <a:r>
            <a:rPr lang="en-GB" sz="1600" b="0" i="0" noProof="0" dirty="0"/>
            <a:t>The Notes pane is a box that appears below each slide. Tap it to add notes. </a:t>
          </a:r>
          <a:endParaRPr lang="en-GB" sz="1600" noProof="0" dirty="0"/>
        </a:p>
      </dgm:t>
    </dgm:pt>
    <dgm:pt modelId="{FE943018-76DB-4F97-893A-8A084B3BEF7D}" type="parTrans" cxnId="{29AEEC85-CFC2-4DC3-8CAE-1517E63D984F}">
      <dgm:prSet/>
      <dgm:spPr/>
      <dgm:t>
        <a:bodyPr rtlCol="0"/>
        <a:lstStyle/>
        <a:p>
          <a:pPr rtl="0"/>
          <a:endParaRPr lang="en-GB" noProof="0" dirty="0"/>
        </a:p>
      </dgm:t>
    </dgm:pt>
    <dgm:pt modelId="{3C90C9E9-D2F0-452E-89B6-919A1A977E12}" type="sibTrans" cxnId="{29AEEC85-CFC2-4DC3-8CAE-1517E63D984F}">
      <dgm:prSet/>
      <dgm:spPr/>
      <dgm:t>
        <a:bodyPr rtlCol="0"/>
        <a:lstStyle/>
        <a:p>
          <a:pPr rtl="0"/>
          <a:endParaRPr lang="en-GB" noProof="0" dirty="0"/>
        </a:p>
      </dgm:t>
    </dgm:pt>
    <dgm:pt modelId="{A994DE1F-D288-440B-9FCE-A91005EA66A5}">
      <dgm:prSet phldrT="[Text]" custT="1"/>
      <dgm:spPr/>
      <dgm:t>
        <a:bodyPr rtlCol="0"/>
        <a:lstStyle/>
        <a:p>
          <a:pPr rtl="0">
            <a:buFont typeface="Arial" panose="020B0604020202020204" pitchFamily="34" charset="0"/>
            <a:buChar char="•"/>
          </a:pPr>
          <a:r>
            <a:rPr lang="en-GB" sz="2800" noProof="0" dirty="0">
              <a:latin typeface="+mj-lt"/>
            </a:rPr>
            <a:t>Title</a:t>
          </a:r>
        </a:p>
      </dgm:t>
    </dgm:pt>
    <dgm:pt modelId="{7F9B5BD6-858F-45E0-AF58-BF59B7B76915}" type="parTrans" cxnId="{3413F72D-C542-4ADA-9850-BC2BF9AA223C}">
      <dgm:prSet/>
      <dgm:spPr/>
      <dgm:t>
        <a:bodyPr rtlCol="0"/>
        <a:lstStyle/>
        <a:p>
          <a:pPr rtl="0"/>
          <a:endParaRPr lang="en-GB" noProof="0" dirty="0"/>
        </a:p>
      </dgm:t>
    </dgm:pt>
    <dgm:pt modelId="{FD908679-0898-45F6-A5F5-D650B1969C84}" type="sibTrans" cxnId="{3413F72D-C542-4ADA-9850-BC2BF9AA223C}">
      <dgm:prSet/>
      <dgm:spPr/>
      <dgm:t>
        <a:bodyPr rtlCol="0"/>
        <a:lstStyle/>
        <a:p>
          <a:pPr rtl="0"/>
          <a:endParaRPr lang="en-GB" noProof="0" dirty="0"/>
        </a:p>
      </dgm:t>
    </dgm:pt>
    <dgm:pt modelId="{CC596B03-FECE-486E-AF13-F820A9C1AAA3}">
      <dgm:prSet phldrT="[Text]" custT="1"/>
      <dgm:spPr/>
      <dgm:t>
        <a:bodyPr rtlCol="0"/>
        <a:lstStyle/>
        <a:p>
          <a:pPr marL="0" rtl="0">
            <a:lnSpc>
              <a:spcPct val="100000"/>
            </a:lnSpc>
            <a:buFont typeface="Arial" panose="020B0604020202020204" pitchFamily="34" charset="0"/>
            <a:buNone/>
          </a:pPr>
          <a:r>
            <a:rPr lang="en-GB" sz="1600" b="0" i="0" noProof="0" dirty="0"/>
            <a:t>If you don’t see the Notes pane or it is completely minimised, click Notes on the task bar across the bottom of the PowerPoint window. </a:t>
          </a:r>
          <a:endParaRPr lang="en-GB" sz="1600" noProof="0" dirty="0"/>
        </a:p>
      </dgm:t>
    </dgm:pt>
    <dgm:pt modelId="{55A88C1A-6A5E-4075-B6E8-3F7786453D8C}" type="parTrans" cxnId="{BEAE66DF-9099-4295-A8A9-9F325A5564CE}">
      <dgm:prSet/>
      <dgm:spPr/>
      <dgm:t>
        <a:bodyPr rtlCol="0"/>
        <a:lstStyle/>
        <a:p>
          <a:pPr rtl="0"/>
          <a:endParaRPr lang="en-GB" noProof="0" dirty="0"/>
        </a:p>
      </dgm:t>
    </dgm:pt>
    <dgm:pt modelId="{80572CB8-169E-4BC7-A5A5-5928D71620EF}" type="sibTrans" cxnId="{BEAE66DF-9099-4295-A8A9-9F325A5564CE}">
      <dgm:prSet/>
      <dgm:spPr/>
      <dgm:t>
        <a:bodyPr rtlCol="0"/>
        <a:lstStyle/>
        <a:p>
          <a:pPr rtl="0"/>
          <a:endParaRPr lang="en-GB" noProof="0" dirty="0"/>
        </a:p>
      </dgm:t>
    </dgm:pt>
    <dgm:pt modelId="{5FEDAFA0-9B9E-4637-9C78-2E9AE9E3427E}" type="pres">
      <dgm:prSet presAssocID="{89F0074C-CD95-4D96-A0BC-41E17C10A63E}" presName="Name0" presStyleCnt="0">
        <dgm:presLayoutVars>
          <dgm:dir/>
          <dgm:animLvl val="lvl"/>
          <dgm:resizeHandles val="exact"/>
        </dgm:presLayoutVars>
      </dgm:prSet>
      <dgm:spPr/>
    </dgm:pt>
    <dgm:pt modelId="{2782B8EC-FD3F-4818-A95D-C67980F26497}" type="pres">
      <dgm:prSet presAssocID="{BA4CA3A0-C60D-409C-A238-BD18C8E3CEDA}" presName="composite" presStyleCnt="0"/>
      <dgm:spPr/>
    </dgm:pt>
    <dgm:pt modelId="{AFF01C75-BFE5-4EEE-9EDF-01EE647281A2}" type="pres">
      <dgm:prSet presAssocID="{BA4CA3A0-C60D-409C-A238-BD18C8E3CEDA}" presName="parTx" presStyleLbl="alignNode1" presStyleIdx="0" presStyleCnt="5">
        <dgm:presLayoutVars>
          <dgm:chMax val="0"/>
          <dgm:chPref val="0"/>
          <dgm:bulletEnabled val="1"/>
        </dgm:presLayoutVars>
      </dgm:prSet>
      <dgm:spPr/>
    </dgm:pt>
    <dgm:pt modelId="{45CD22F7-2BC0-4C54-B0D5-7F381BF45A76}" type="pres">
      <dgm:prSet presAssocID="{BA4CA3A0-C60D-409C-A238-BD18C8E3CEDA}" presName="desTx" presStyleLbl="alignAccFollowNode1" presStyleIdx="0" presStyleCnt="5">
        <dgm:presLayoutVars>
          <dgm:bulletEnabled val="1"/>
        </dgm:presLayoutVars>
      </dgm:prSet>
      <dgm:spPr/>
    </dgm:pt>
    <dgm:pt modelId="{81F401B9-EC7A-43F6-BE53-64E6C7C5AD3C}" type="pres">
      <dgm:prSet presAssocID="{A106C92C-0FC9-4FE9-AA36-A6F8685E9C9D}" presName="space" presStyleCnt="0"/>
      <dgm:spPr/>
    </dgm:pt>
    <dgm:pt modelId="{2F492C0E-DC92-4D32-B9D2-583528FF758D}" type="pres">
      <dgm:prSet presAssocID="{84F8488D-ADE6-4E3C-89F8-9D2278C8490E}" presName="composite" presStyleCnt="0"/>
      <dgm:spPr/>
    </dgm:pt>
    <dgm:pt modelId="{EA261386-0CBB-4C34-B42F-E150678D9C06}" type="pres">
      <dgm:prSet presAssocID="{84F8488D-ADE6-4E3C-89F8-9D2278C8490E}" presName="parTx" presStyleLbl="alignNode1" presStyleIdx="1" presStyleCnt="5">
        <dgm:presLayoutVars>
          <dgm:chMax val="0"/>
          <dgm:chPref val="0"/>
          <dgm:bulletEnabled val="1"/>
        </dgm:presLayoutVars>
      </dgm:prSet>
      <dgm:spPr/>
    </dgm:pt>
    <dgm:pt modelId="{0897E450-147D-4359-8F67-7B12FAF8A274}" type="pres">
      <dgm:prSet presAssocID="{84F8488D-ADE6-4E3C-89F8-9D2278C8490E}" presName="desTx" presStyleLbl="alignAccFollowNode1" presStyleIdx="1" presStyleCnt="5">
        <dgm:presLayoutVars>
          <dgm:bulletEnabled val="1"/>
        </dgm:presLayoutVars>
      </dgm:prSet>
      <dgm:spPr/>
    </dgm:pt>
    <dgm:pt modelId="{76005ECB-79DC-4016-A50C-48164D7C5C0F}" type="pres">
      <dgm:prSet presAssocID="{471C7804-89CA-4E03-B237-601D183366DD}" presName="space" presStyleCnt="0"/>
      <dgm:spPr/>
    </dgm:pt>
    <dgm:pt modelId="{91A692B6-CE8D-486B-B49A-D0E3E5532DED}" type="pres">
      <dgm:prSet presAssocID="{41DFE4AB-6788-4813-89B4-18E4445C9E9F}" presName="composite" presStyleCnt="0"/>
      <dgm:spPr/>
    </dgm:pt>
    <dgm:pt modelId="{3FF758F5-8414-4821-9708-4556B66B9BE4}" type="pres">
      <dgm:prSet presAssocID="{41DFE4AB-6788-4813-89B4-18E4445C9E9F}" presName="parTx" presStyleLbl="alignNode1" presStyleIdx="2" presStyleCnt="5">
        <dgm:presLayoutVars>
          <dgm:chMax val="0"/>
          <dgm:chPref val="0"/>
          <dgm:bulletEnabled val="1"/>
        </dgm:presLayoutVars>
      </dgm:prSet>
      <dgm:spPr/>
    </dgm:pt>
    <dgm:pt modelId="{1370F629-ED9C-446C-83FD-0A0C177A63AA}" type="pres">
      <dgm:prSet presAssocID="{41DFE4AB-6788-4813-89B4-18E4445C9E9F}" presName="desTx" presStyleLbl="alignAccFollowNode1" presStyleIdx="2" presStyleCnt="5">
        <dgm:presLayoutVars>
          <dgm:bulletEnabled val="1"/>
        </dgm:presLayoutVars>
      </dgm:prSet>
      <dgm:spPr/>
    </dgm:pt>
    <dgm:pt modelId="{8591BAA5-0569-4EC0-8DF6-C5A5C250BAF0}" type="pres">
      <dgm:prSet presAssocID="{675DD2E1-23DA-4A5E-B485-0BF376000850}" presName="space" presStyleCnt="0"/>
      <dgm:spPr/>
    </dgm:pt>
    <dgm:pt modelId="{1A95C48A-9853-4A27-83C6-174E72000376}" type="pres">
      <dgm:prSet presAssocID="{00049E7E-7330-4784-A8F5-6C6FE983FEC5}" presName="composite" presStyleCnt="0"/>
      <dgm:spPr/>
    </dgm:pt>
    <dgm:pt modelId="{1B522A00-4193-4050-BA4E-51723F867B10}" type="pres">
      <dgm:prSet presAssocID="{00049E7E-7330-4784-A8F5-6C6FE983FEC5}" presName="parTx" presStyleLbl="alignNode1" presStyleIdx="3" presStyleCnt="5">
        <dgm:presLayoutVars>
          <dgm:chMax val="0"/>
          <dgm:chPref val="0"/>
          <dgm:bulletEnabled val="1"/>
        </dgm:presLayoutVars>
      </dgm:prSet>
      <dgm:spPr/>
    </dgm:pt>
    <dgm:pt modelId="{602FF8D8-728D-4A98-99E2-D4BE66C4E4D7}" type="pres">
      <dgm:prSet presAssocID="{00049E7E-7330-4784-A8F5-6C6FE983FEC5}" presName="desTx" presStyleLbl="alignAccFollowNode1" presStyleIdx="3" presStyleCnt="5">
        <dgm:presLayoutVars>
          <dgm:bulletEnabled val="1"/>
        </dgm:presLayoutVars>
      </dgm:prSet>
      <dgm:spPr/>
    </dgm:pt>
    <dgm:pt modelId="{F0327F17-854B-4C63-90AA-B10AC0AD7142}" type="pres">
      <dgm:prSet presAssocID="{2F3003A2-4502-4CE7-BD0D-B0A2FF1912FD}" presName="space" presStyleCnt="0"/>
      <dgm:spPr/>
    </dgm:pt>
    <dgm:pt modelId="{90A67EE2-D02F-4227-8F40-3EE90422ADF5}" type="pres">
      <dgm:prSet presAssocID="{A994DE1F-D288-440B-9FCE-A91005EA66A5}" presName="composite" presStyleCnt="0"/>
      <dgm:spPr/>
    </dgm:pt>
    <dgm:pt modelId="{9CB1B6D5-2487-4F66-83D3-ECDB2031C054}" type="pres">
      <dgm:prSet presAssocID="{A994DE1F-D288-440B-9FCE-A91005EA66A5}" presName="parTx" presStyleLbl="alignNode1" presStyleIdx="4" presStyleCnt="5">
        <dgm:presLayoutVars>
          <dgm:chMax val="0"/>
          <dgm:chPref val="0"/>
          <dgm:bulletEnabled val="1"/>
        </dgm:presLayoutVars>
      </dgm:prSet>
      <dgm:spPr/>
    </dgm:pt>
    <dgm:pt modelId="{1A463B37-170F-4BBD-A144-351169A791A2}" type="pres">
      <dgm:prSet presAssocID="{A994DE1F-D288-440B-9FCE-A91005EA66A5}" presName="desTx" presStyleLbl="alignAccFollowNode1" presStyleIdx="4" presStyleCnt="5">
        <dgm:presLayoutVars>
          <dgm:bulletEnabled val="1"/>
        </dgm:presLayoutVars>
      </dgm:prSet>
      <dgm:spPr/>
    </dgm:pt>
  </dgm:ptLst>
  <dgm:cxnLst>
    <dgm:cxn modelId="{7877E310-444F-430F-BA9F-534B3E6406DF}" type="presOf" srcId="{A994DE1F-D288-440B-9FCE-A91005EA66A5}" destId="{9CB1B6D5-2487-4F66-83D3-ECDB2031C054}" srcOrd="0" destOrd="0" presId="urn:microsoft.com/office/officeart/2005/8/layout/hList1"/>
    <dgm:cxn modelId="{06107511-A458-41FA-9D5B-B0D6CF27D991}" type="presOf" srcId="{89F0074C-CD95-4D96-A0BC-41E17C10A63E}" destId="{5FEDAFA0-9B9E-4637-9C78-2E9AE9E3427E}" srcOrd="0" destOrd="0" presId="urn:microsoft.com/office/officeart/2005/8/layout/hList1"/>
    <dgm:cxn modelId="{3413F72D-C542-4ADA-9850-BC2BF9AA223C}" srcId="{89F0074C-CD95-4D96-A0BC-41E17C10A63E}" destId="{A994DE1F-D288-440B-9FCE-A91005EA66A5}" srcOrd="4" destOrd="0" parTransId="{7F9B5BD6-858F-45E0-AF58-BF59B7B76915}" sibTransId="{FD908679-0898-45F6-A5F5-D650B1969C84}"/>
    <dgm:cxn modelId="{A5772B30-D364-4BB6-AE60-96648E30325B}" srcId="{89F0074C-CD95-4D96-A0BC-41E17C10A63E}" destId="{00049E7E-7330-4784-A8F5-6C6FE983FEC5}" srcOrd="3" destOrd="0" parTransId="{300A1B9F-03AC-4652-B0F5-571BF9158965}" sibTransId="{2F3003A2-4502-4CE7-BD0D-B0A2FF1912FD}"/>
    <dgm:cxn modelId="{7AE3AB36-DB91-4044-8836-93C6EFA23263}" type="presOf" srcId="{BA4CA3A0-C60D-409C-A238-BD18C8E3CEDA}" destId="{AFF01C75-BFE5-4EEE-9EDF-01EE647281A2}" srcOrd="0" destOrd="0" presId="urn:microsoft.com/office/officeart/2005/8/layout/hList1"/>
    <dgm:cxn modelId="{96B7605A-F74C-4C10-B515-E2166B517AB6}" srcId="{84F8488D-ADE6-4E3C-89F8-9D2278C8490E}" destId="{4BDBF9C9-7154-4D1D-88B9-A172B3CC822D}" srcOrd="0" destOrd="0" parTransId="{7650B969-1C89-4129-833A-618BF2FB4227}" sibTransId="{F866FFB4-154D-4A77-B7E1-49EC6C22F511}"/>
    <dgm:cxn modelId="{D64BAA71-8E11-4A93-B837-7A871CFA09DD}" srcId="{BA4CA3A0-C60D-409C-A238-BD18C8E3CEDA}" destId="{43DA1502-88F6-41BB-ADA4-ACA3DE461E44}" srcOrd="0" destOrd="0" parTransId="{24619550-9CD2-4B5F-BBDD-7059E7E9811B}" sibTransId="{C9307F4C-C09F-45FB-8CB6-9FBFF2A01131}"/>
    <dgm:cxn modelId="{D76CD580-8663-4BA3-AB7E-6FE5BB8CF7D1}" type="presOf" srcId="{9CD8D69D-413E-4A69-A6C7-EAD13DE2D766}" destId="{1370F629-ED9C-446C-83FD-0A0C177A63AA}" srcOrd="0" destOrd="0" presId="urn:microsoft.com/office/officeart/2005/8/layout/hList1"/>
    <dgm:cxn modelId="{29AEEC85-CFC2-4DC3-8CAE-1517E63D984F}" srcId="{00049E7E-7330-4784-A8F5-6C6FE983FEC5}" destId="{1A77F962-33CC-4996-92B2-F18542CCBA54}" srcOrd="0" destOrd="0" parTransId="{FE943018-76DB-4F97-893A-8A084B3BEF7D}" sibTransId="{3C90C9E9-D2F0-452E-89B6-919A1A977E12}"/>
    <dgm:cxn modelId="{C6660F88-8AD6-46D9-8922-11055209340C}" type="presOf" srcId="{41DFE4AB-6788-4813-89B4-18E4445C9E9F}" destId="{3FF758F5-8414-4821-9708-4556B66B9BE4}" srcOrd="0" destOrd="0" presId="urn:microsoft.com/office/officeart/2005/8/layout/hList1"/>
    <dgm:cxn modelId="{1EFE4C9D-1C8C-40DF-97C6-A5E3A2471499}" type="presOf" srcId="{00049E7E-7330-4784-A8F5-6C6FE983FEC5}" destId="{1B522A00-4193-4050-BA4E-51723F867B10}" srcOrd="0" destOrd="0" presId="urn:microsoft.com/office/officeart/2005/8/layout/hList1"/>
    <dgm:cxn modelId="{BA7E04A0-A924-496D-9FBC-B6B617F05CCF}" type="presOf" srcId="{43DA1502-88F6-41BB-ADA4-ACA3DE461E44}" destId="{45CD22F7-2BC0-4C54-B0D5-7F381BF45A76}" srcOrd="0" destOrd="0" presId="urn:microsoft.com/office/officeart/2005/8/layout/hList1"/>
    <dgm:cxn modelId="{BEC593AA-9B00-4C9A-BF4A-D625A8E31E5C}" type="presOf" srcId="{CC596B03-FECE-486E-AF13-F820A9C1AAA3}" destId="{1A463B37-170F-4BBD-A144-351169A791A2}" srcOrd="0" destOrd="0" presId="urn:microsoft.com/office/officeart/2005/8/layout/hList1"/>
    <dgm:cxn modelId="{169B46B8-008C-4937-9AFA-B1AE705BDAAD}" type="presOf" srcId="{4BDBF9C9-7154-4D1D-88B9-A172B3CC822D}" destId="{0897E450-147D-4359-8F67-7B12FAF8A274}" srcOrd="0" destOrd="0" presId="urn:microsoft.com/office/officeart/2005/8/layout/hList1"/>
    <dgm:cxn modelId="{086637C3-FBCF-446A-BBE8-1D8808AE75E2}" type="presOf" srcId="{84F8488D-ADE6-4E3C-89F8-9D2278C8490E}" destId="{EA261386-0CBB-4C34-B42F-E150678D9C06}" srcOrd="0" destOrd="0" presId="urn:microsoft.com/office/officeart/2005/8/layout/hList1"/>
    <dgm:cxn modelId="{68A93DC5-436D-4276-9A21-DF68CEB42BE5}" srcId="{89F0074C-CD95-4D96-A0BC-41E17C10A63E}" destId="{BA4CA3A0-C60D-409C-A238-BD18C8E3CEDA}" srcOrd="0" destOrd="0" parTransId="{AB21B411-D689-4756-9B2F-2C2AF11BE819}" sibTransId="{A106C92C-0FC9-4FE9-AA36-A6F8685E9C9D}"/>
    <dgm:cxn modelId="{676C47D9-5A3E-45CC-B47B-3647AC53C21C}" srcId="{89F0074C-CD95-4D96-A0BC-41E17C10A63E}" destId="{41DFE4AB-6788-4813-89B4-18E4445C9E9F}" srcOrd="2" destOrd="0" parTransId="{638F0EB7-96D8-4EBE-B475-B10A9A92B762}" sibTransId="{675DD2E1-23DA-4A5E-B485-0BF376000850}"/>
    <dgm:cxn modelId="{BEAE66DF-9099-4295-A8A9-9F325A5564CE}" srcId="{A994DE1F-D288-440B-9FCE-A91005EA66A5}" destId="{CC596B03-FECE-486E-AF13-F820A9C1AAA3}" srcOrd="0" destOrd="0" parTransId="{55A88C1A-6A5E-4075-B6E8-3F7786453D8C}" sibTransId="{80572CB8-169E-4BC7-A5A5-5928D71620EF}"/>
    <dgm:cxn modelId="{9DC366E5-64ED-4450-BA6B-3B3234EF988C}" srcId="{89F0074C-CD95-4D96-A0BC-41E17C10A63E}" destId="{84F8488D-ADE6-4E3C-89F8-9D2278C8490E}" srcOrd="1" destOrd="0" parTransId="{2C93A761-BBE7-42E7-8034-DD768C485569}" sibTransId="{471C7804-89CA-4E03-B237-601D183366DD}"/>
    <dgm:cxn modelId="{6D0167EA-F321-4BF0-91DB-B2CF92AA8C9B}" srcId="{41DFE4AB-6788-4813-89B4-18E4445C9E9F}" destId="{9CD8D69D-413E-4A69-A6C7-EAD13DE2D766}" srcOrd="0" destOrd="0" parTransId="{C583E2EA-6441-4014-B1C2-53942E082306}" sibTransId="{815D42A5-4BE7-44B5-9FB8-C983E8505C14}"/>
    <dgm:cxn modelId="{84FF0EEF-2E05-428F-AC3C-7D26217DF6BE}" type="presOf" srcId="{1A77F962-33CC-4996-92B2-F18542CCBA54}" destId="{602FF8D8-728D-4A98-99E2-D4BE66C4E4D7}" srcOrd="0" destOrd="0" presId="urn:microsoft.com/office/officeart/2005/8/layout/hList1"/>
    <dgm:cxn modelId="{CE6620C9-ABB3-492F-B65B-027706DC7FD6}" type="presParOf" srcId="{5FEDAFA0-9B9E-4637-9C78-2E9AE9E3427E}" destId="{2782B8EC-FD3F-4818-A95D-C67980F26497}" srcOrd="0" destOrd="0" presId="urn:microsoft.com/office/officeart/2005/8/layout/hList1"/>
    <dgm:cxn modelId="{E7DEDF63-AD77-48F0-AE74-918CBD0FED04}" type="presParOf" srcId="{2782B8EC-FD3F-4818-A95D-C67980F26497}" destId="{AFF01C75-BFE5-4EEE-9EDF-01EE647281A2}" srcOrd="0" destOrd="0" presId="urn:microsoft.com/office/officeart/2005/8/layout/hList1"/>
    <dgm:cxn modelId="{A25FB9BF-C8EC-4EB5-B606-97032B2681A1}" type="presParOf" srcId="{2782B8EC-FD3F-4818-A95D-C67980F26497}" destId="{45CD22F7-2BC0-4C54-B0D5-7F381BF45A76}" srcOrd="1" destOrd="0" presId="urn:microsoft.com/office/officeart/2005/8/layout/hList1"/>
    <dgm:cxn modelId="{698AEE55-0375-4E67-A0F8-1E9E97FFDE59}" type="presParOf" srcId="{5FEDAFA0-9B9E-4637-9C78-2E9AE9E3427E}" destId="{81F401B9-EC7A-43F6-BE53-64E6C7C5AD3C}" srcOrd="1" destOrd="0" presId="urn:microsoft.com/office/officeart/2005/8/layout/hList1"/>
    <dgm:cxn modelId="{BD308334-3D59-491A-83D0-B641B64D0B12}" type="presParOf" srcId="{5FEDAFA0-9B9E-4637-9C78-2E9AE9E3427E}" destId="{2F492C0E-DC92-4D32-B9D2-583528FF758D}" srcOrd="2" destOrd="0" presId="urn:microsoft.com/office/officeart/2005/8/layout/hList1"/>
    <dgm:cxn modelId="{BC0EA3F5-617B-40C2-BDD2-9BF7374DC39C}" type="presParOf" srcId="{2F492C0E-DC92-4D32-B9D2-583528FF758D}" destId="{EA261386-0CBB-4C34-B42F-E150678D9C06}" srcOrd="0" destOrd="0" presId="urn:microsoft.com/office/officeart/2005/8/layout/hList1"/>
    <dgm:cxn modelId="{CD48B2B3-B74F-497D-B1EE-B0CD6F3E2EF8}" type="presParOf" srcId="{2F492C0E-DC92-4D32-B9D2-583528FF758D}" destId="{0897E450-147D-4359-8F67-7B12FAF8A274}" srcOrd="1" destOrd="0" presId="urn:microsoft.com/office/officeart/2005/8/layout/hList1"/>
    <dgm:cxn modelId="{5D9DF1DB-5322-4B0E-A846-1E4BB0387E3C}" type="presParOf" srcId="{5FEDAFA0-9B9E-4637-9C78-2E9AE9E3427E}" destId="{76005ECB-79DC-4016-A50C-48164D7C5C0F}" srcOrd="3" destOrd="0" presId="urn:microsoft.com/office/officeart/2005/8/layout/hList1"/>
    <dgm:cxn modelId="{3773C1E7-65C9-470E-837C-17BB8CF5ED45}" type="presParOf" srcId="{5FEDAFA0-9B9E-4637-9C78-2E9AE9E3427E}" destId="{91A692B6-CE8D-486B-B49A-D0E3E5532DED}" srcOrd="4" destOrd="0" presId="urn:microsoft.com/office/officeart/2005/8/layout/hList1"/>
    <dgm:cxn modelId="{739480F3-62FD-4592-B296-1E8A69DC73F3}" type="presParOf" srcId="{91A692B6-CE8D-486B-B49A-D0E3E5532DED}" destId="{3FF758F5-8414-4821-9708-4556B66B9BE4}" srcOrd="0" destOrd="0" presId="urn:microsoft.com/office/officeart/2005/8/layout/hList1"/>
    <dgm:cxn modelId="{77ADDB90-2DBC-4F1F-9EC0-DE89346E242E}" type="presParOf" srcId="{91A692B6-CE8D-486B-B49A-D0E3E5532DED}" destId="{1370F629-ED9C-446C-83FD-0A0C177A63AA}" srcOrd="1" destOrd="0" presId="urn:microsoft.com/office/officeart/2005/8/layout/hList1"/>
    <dgm:cxn modelId="{39FB9F45-A9C8-4242-95E7-8F5DB30839B2}" type="presParOf" srcId="{5FEDAFA0-9B9E-4637-9C78-2E9AE9E3427E}" destId="{8591BAA5-0569-4EC0-8DF6-C5A5C250BAF0}" srcOrd="5" destOrd="0" presId="urn:microsoft.com/office/officeart/2005/8/layout/hList1"/>
    <dgm:cxn modelId="{CF887CA3-E5AD-4FD7-9D37-5C9412B388F7}" type="presParOf" srcId="{5FEDAFA0-9B9E-4637-9C78-2E9AE9E3427E}" destId="{1A95C48A-9853-4A27-83C6-174E72000376}" srcOrd="6" destOrd="0" presId="urn:microsoft.com/office/officeart/2005/8/layout/hList1"/>
    <dgm:cxn modelId="{0A18E851-084E-4B7F-A61A-C8E3D11F3859}" type="presParOf" srcId="{1A95C48A-9853-4A27-83C6-174E72000376}" destId="{1B522A00-4193-4050-BA4E-51723F867B10}" srcOrd="0" destOrd="0" presId="urn:microsoft.com/office/officeart/2005/8/layout/hList1"/>
    <dgm:cxn modelId="{FD815B29-B1A6-40B1-ACA1-05610E4148FE}" type="presParOf" srcId="{1A95C48A-9853-4A27-83C6-174E72000376}" destId="{602FF8D8-728D-4A98-99E2-D4BE66C4E4D7}" srcOrd="1" destOrd="0" presId="urn:microsoft.com/office/officeart/2005/8/layout/hList1"/>
    <dgm:cxn modelId="{A00426BE-AED6-4B8C-93B6-008C2342221E}" type="presParOf" srcId="{5FEDAFA0-9B9E-4637-9C78-2E9AE9E3427E}" destId="{F0327F17-854B-4C63-90AA-B10AC0AD7142}" srcOrd="7" destOrd="0" presId="urn:microsoft.com/office/officeart/2005/8/layout/hList1"/>
    <dgm:cxn modelId="{1F4D3B0F-EB5E-4D83-8E99-47180925876D}" type="presParOf" srcId="{5FEDAFA0-9B9E-4637-9C78-2E9AE9E3427E}" destId="{90A67EE2-D02F-4227-8F40-3EE90422ADF5}" srcOrd="8" destOrd="0" presId="urn:microsoft.com/office/officeart/2005/8/layout/hList1"/>
    <dgm:cxn modelId="{810A005D-3F3F-4BB7-A809-B8D2A6B000E1}" type="presParOf" srcId="{90A67EE2-D02F-4227-8F40-3EE90422ADF5}" destId="{9CB1B6D5-2487-4F66-83D3-ECDB2031C054}" srcOrd="0" destOrd="0" presId="urn:microsoft.com/office/officeart/2005/8/layout/hList1"/>
    <dgm:cxn modelId="{02AF62EA-FA36-41CB-8BFD-0A2A62D78807}" type="presParOf" srcId="{90A67EE2-D02F-4227-8F40-3EE90422ADF5}" destId="{1A463B37-170F-4BBD-A144-351169A791A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353100" y="554446"/>
          <a:ext cx="2281886" cy="2281886"/>
        </a:xfrm>
        <a:prstGeom prst="rect">
          <a:avLst/>
        </a:prstGeom>
        <a:blipFill dpi="0" rotWithShape="1">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299761" y="2950789"/>
          <a:ext cx="238856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889000">
            <a:lnSpc>
              <a:spcPct val="100000"/>
            </a:lnSpc>
            <a:spcBef>
              <a:spcPct val="0"/>
            </a:spcBef>
            <a:spcAft>
              <a:spcPct val="35000"/>
            </a:spcAft>
            <a:buNone/>
            <a:defRPr b="1" spc="20">
              <a:latin typeface="+mj-lt"/>
            </a:defRPr>
          </a:pPr>
          <a:r>
            <a:rPr lang="en-GB" sz="2000" b="0" kern="1200" noProof="0" dirty="0">
              <a:solidFill>
                <a:schemeClr val="accent2"/>
              </a:solidFill>
            </a:rPr>
            <a:t>Name</a:t>
          </a:r>
          <a:br>
            <a:rPr lang="en-GB" sz="1600" kern="1200" noProof="0" dirty="0">
              <a:solidFill>
                <a:sysClr val="windowText" lastClr="000000"/>
              </a:solidFill>
            </a:rPr>
          </a:br>
          <a:r>
            <a:rPr lang="en-GB" sz="1600" b="0" kern="1200" noProof="0" dirty="0">
              <a:solidFill>
                <a:sysClr val="windowText" lastClr="000000"/>
              </a:solidFill>
              <a:latin typeface="+mn-lt"/>
            </a:rPr>
            <a:t>Title</a:t>
          </a:r>
        </a:p>
      </dsp:txBody>
      <dsp:txXfrm>
        <a:off x="299761" y="2950789"/>
        <a:ext cx="2388563" cy="487349"/>
      </dsp:txXfrm>
    </dsp:sp>
    <dsp:sp modelId="{7D166BBB-55AF-452C-B9A0-94A1EE55FF4F}">
      <dsp:nvSpPr>
        <dsp:cNvPr id="0" name=""/>
        <dsp:cNvSpPr/>
      </dsp:nvSpPr>
      <dsp:spPr>
        <a:xfrm>
          <a:off x="299761" y="3416310"/>
          <a:ext cx="2388563"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3159662" y="554446"/>
          <a:ext cx="2281886" cy="2281886"/>
        </a:xfrm>
        <a:prstGeom prst="rect">
          <a:avLst/>
        </a:prstGeom>
        <a:blipFill dpi="0" rotWithShape="1">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3106324" y="2950789"/>
          <a:ext cx="238856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889000">
            <a:lnSpc>
              <a:spcPct val="100000"/>
            </a:lnSpc>
            <a:spcBef>
              <a:spcPct val="0"/>
            </a:spcBef>
            <a:spcAft>
              <a:spcPct val="35000"/>
            </a:spcAft>
            <a:buNone/>
            <a:defRPr b="1" spc="20">
              <a:latin typeface="+mj-lt"/>
            </a:defRPr>
          </a:pPr>
          <a:r>
            <a:rPr lang="en-GB" sz="2000" b="0" kern="1200" noProof="0" dirty="0">
              <a:solidFill>
                <a:schemeClr val="accent2"/>
              </a:solidFill>
            </a:rPr>
            <a:t>Name</a:t>
          </a:r>
          <a:br>
            <a:rPr lang="en-GB" sz="1600" kern="1200" noProof="0" dirty="0">
              <a:solidFill>
                <a:schemeClr val="tx1"/>
              </a:solidFill>
            </a:rPr>
          </a:br>
          <a:r>
            <a:rPr lang="en-GB" sz="1600" b="0" kern="1200" noProof="0" dirty="0">
              <a:solidFill>
                <a:schemeClr val="tx1"/>
              </a:solidFill>
              <a:latin typeface="+mn-lt"/>
            </a:rPr>
            <a:t>Title</a:t>
          </a:r>
        </a:p>
      </dsp:txBody>
      <dsp:txXfrm>
        <a:off x="3106324" y="2950789"/>
        <a:ext cx="2388563" cy="487349"/>
      </dsp:txXfrm>
    </dsp:sp>
    <dsp:sp modelId="{1223E777-77CB-4A9A-BF21-12B513842696}">
      <dsp:nvSpPr>
        <dsp:cNvPr id="0" name=""/>
        <dsp:cNvSpPr/>
      </dsp:nvSpPr>
      <dsp:spPr>
        <a:xfrm>
          <a:off x="3106324" y="3416310"/>
          <a:ext cx="2388563"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966225" y="554446"/>
          <a:ext cx="2281886" cy="2281886"/>
        </a:xfrm>
        <a:prstGeom prst="rect">
          <a:avLst/>
        </a:prstGeom>
        <a:blipFill dpi="0" rotWithShape="1">
          <a:blip xmlns:r="http://schemas.openxmlformats.org/officeDocument/2006/relationships" r:embed="rId3" cstate="screen">
            <a:extLst>
              <a:ext uri="{28A0092B-C50C-407E-A947-70E740481C1C}">
                <a14:useLocalDpi xmlns:a14="http://schemas.microsoft.com/office/drawing/2010/main"/>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912886" y="2950789"/>
          <a:ext cx="238856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889000">
            <a:lnSpc>
              <a:spcPct val="100000"/>
            </a:lnSpc>
            <a:spcBef>
              <a:spcPct val="0"/>
            </a:spcBef>
            <a:spcAft>
              <a:spcPct val="35000"/>
            </a:spcAft>
            <a:buNone/>
            <a:defRPr b="1" spc="20">
              <a:latin typeface="+mj-lt"/>
            </a:defRPr>
          </a:pPr>
          <a:r>
            <a:rPr lang="en-GB" sz="2000" b="0" kern="1200" noProof="0" dirty="0">
              <a:solidFill>
                <a:schemeClr val="accent2"/>
              </a:solidFill>
            </a:rPr>
            <a:t>Name</a:t>
          </a:r>
          <a:br>
            <a:rPr lang="en-GB" sz="1600" kern="1200" noProof="0" dirty="0">
              <a:solidFill>
                <a:schemeClr val="tx1"/>
              </a:solidFill>
            </a:rPr>
          </a:br>
          <a:r>
            <a:rPr lang="en-GB" sz="1600" b="0" kern="1200" noProof="0" dirty="0">
              <a:solidFill>
                <a:schemeClr val="tx1"/>
              </a:solidFill>
              <a:latin typeface="+mn-lt"/>
            </a:rPr>
            <a:t>Title</a:t>
          </a:r>
        </a:p>
      </dsp:txBody>
      <dsp:txXfrm>
        <a:off x="5912886" y="2950789"/>
        <a:ext cx="2388563" cy="487349"/>
      </dsp:txXfrm>
    </dsp:sp>
    <dsp:sp modelId="{EE420F84-477D-4635-BEF8-66426E9A259D}">
      <dsp:nvSpPr>
        <dsp:cNvPr id="0" name=""/>
        <dsp:cNvSpPr/>
      </dsp:nvSpPr>
      <dsp:spPr>
        <a:xfrm>
          <a:off x="6249698" y="2539275"/>
          <a:ext cx="2388563"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772788" y="554446"/>
          <a:ext cx="2281886" cy="2281886"/>
        </a:xfrm>
        <a:prstGeom prst="rect">
          <a:avLst/>
        </a:prstGeom>
        <a:blipFill dpi="0" rotWithShape="1">
          <a:blip xmlns:r="http://schemas.openxmlformats.org/officeDocument/2006/relationships" r:embed="rId4" cstate="screen">
            <a:extLst>
              <a:ext uri="{28A0092B-C50C-407E-A947-70E740481C1C}">
                <a14:useLocalDpi xmlns:a14="http://schemas.microsoft.com/office/drawing/2010/main"/>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719449" y="2950789"/>
          <a:ext cx="238856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889000">
            <a:lnSpc>
              <a:spcPct val="100000"/>
            </a:lnSpc>
            <a:spcBef>
              <a:spcPct val="0"/>
            </a:spcBef>
            <a:spcAft>
              <a:spcPct val="35000"/>
            </a:spcAft>
            <a:buNone/>
            <a:defRPr b="1" spc="20">
              <a:latin typeface="+mj-lt"/>
            </a:defRPr>
          </a:pPr>
          <a:r>
            <a:rPr lang="en-GB" sz="2000" b="0" kern="1200" noProof="0" dirty="0">
              <a:solidFill>
                <a:schemeClr val="accent2"/>
              </a:solidFill>
            </a:rPr>
            <a:t>Name</a:t>
          </a:r>
          <a:br>
            <a:rPr lang="en-GB" sz="1600" kern="1200" noProof="0" dirty="0">
              <a:solidFill>
                <a:schemeClr val="tx1"/>
              </a:solidFill>
            </a:rPr>
          </a:br>
          <a:r>
            <a:rPr lang="en-GB" sz="1600" b="0" kern="1200" noProof="0" dirty="0">
              <a:solidFill>
                <a:schemeClr val="tx1"/>
              </a:solidFill>
              <a:latin typeface="+mn-lt"/>
            </a:rPr>
            <a:t>Title</a:t>
          </a:r>
        </a:p>
      </dsp:txBody>
      <dsp:txXfrm>
        <a:off x="8719449" y="2950789"/>
        <a:ext cx="2388563" cy="487349"/>
      </dsp:txXfrm>
    </dsp:sp>
    <dsp:sp modelId="{5A7600AF-A34B-4D03-B3D6-B3C760AE8E06}">
      <dsp:nvSpPr>
        <dsp:cNvPr id="0" name=""/>
        <dsp:cNvSpPr/>
      </dsp:nvSpPr>
      <dsp:spPr>
        <a:xfrm>
          <a:off x="8762897" y="3372768"/>
          <a:ext cx="2388563"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F01C75-BFE5-4EEE-9EDF-01EE647281A2}">
      <dsp:nvSpPr>
        <dsp:cNvPr id="0" name=""/>
        <dsp:cNvSpPr/>
      </dsp:nvSpPr>
      <dsp:spPr>
        <a:xfrm>
          <a:off x="5061" y="195109"/>
          <a:ext cx="1940297" cy="77611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rtlCol="0" anchor="ctr" anchorCtr="0">
          <a:noAutofit/>
        </a:bodyPr>
        <a:lstStyle/>
        <a:p>
          <a:pPr marL="0" lvl="0" indent="0" algn="ctr" defTabSz="1244600" rtl="0">
            <a:lnSpc>
              <a:spcPct val="90000"/>
            </a:lnSpc>
            <a:spcBef>
              <a:spcPct val="0"/>
            </a:spcBef>
            <a:spcAft>
              <a:spcPct val="35000"/>
            </a:spcAft>
            <a:buNone/>
          </a:pPr>
          <a:r>
            <a:rPr lang="en-GB" sz="2800" kern="1200" noProof="0" dirty="0">
              <a:latin typeface="+mj-lt"/>
            </a:rPr>
            <a:t>Title</a:t>
          </a:r>
        </a:p>
      </dsp:txBody>
      <dsp:txXfrm>
        <a:off x="5061" y="195109"/>
        <a:ext cx="1940297" cy="776118"/>
      </dsp:txXfrm>
    </dsp:sp>
    <dsp:sp modelId="{45CD22F7-2BC0-4C54-B0D5-7F381BF45A76}">
      <dsp:nvSpPr>
        <dsp:cNvPr id="0" name=""/>
        <dsp:cNvSpPr/>
      </dsp:nvSpPr>
      <dsp:spPr>
        <a:xfrm>
          <a:off x="5061" y="971227"/>
          <a:ext cx="1940297" cy="285480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rtlCol="0" anchor="t" anchorCtr="0">
          <a:noAutofit/>
        </a:bodyPr>
        <a:lstStyle/>
        <a:p>
          <a:pPr marL="0" lvl="1" indent="-171450" algn="l" defTabSz="711200" rtl="0">
            <a:lnSpc>
              <a:spcPct val="100000"/>
            </a:lnSpc>
            <a:spcBef>
              <a:spcPct val="0"/>
            </a:spcBef>
            <a:spcAft>
              <a:spcPct val="15000"/>
            </a:spcAft>
            <a:buFont typeface="Arial" panose="020B0604020202020204" pitchFamily="34" charset="0"/>
            <a:buNone/>
          </a:pPr>
          <a:r>
            <a:rPr lang="en-GB" sz="1600" b="0" i="0" kern="1200" noProof="0" dirty="0"/>
            <a:t>To start a presentation, go to the Slide Show tab, and select From Beginning.</a:t>
          </a:r>
          <a:endParaRPr lang="en-GB" sz="1600" kern="1200" noProof="0" dirty="0"/>
        </a:p>
      </dsp:txBody>
      <dsp:txXfrm>
        <a:off x="5061" y="971227"/>
        <a:ext cx="1940297" cy="2854800"/>
      </dsp:txXfrm>
    </dsp:sp>
    <dsp:sp modelId="{EA261386-0CBB-4C34-B42F-E150678D9C06}">
      <dsp:nvSpPr>
        <dsp:cNvPr id="0" name=""/>
        <dsp:cNvSpPr/>
      </dsp:nvSpPr>
      <dsp:spPr>
        <a:xfrm>
          <a:off x="2217000" y="195109"/>
          <a:ext cx="1940297" cy="77611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rtlCol="0" anchor="ctr" anchorCtr="0">
          <a:noAutofit/>
        </a:bodyPr>
        <a:lstStyle/>
        <a:p>
          <a:pPr marL="0" lvl="0" indent="0" algn="ctr" defTabSz="1244600" rtl="0">
            <a:lnSpc>
              <a:spcPct val="90000"/>
            </a:lnSpc>
            <a:spcBef>
              <a:spcPct val="0"/>
            </a:spcBef>
            <a:spcAft>
              <a:spcPct val="35000"/>
            </a:spcAft>
            <a:buNone/>
          </a:pPr>
          <a:r>
            <a:rPr lang="en-GB" sz="2800" kern="1200" noProof="0" dirty="0">
              <a:latin typeface="+mj-lt"/>
            </a:rPr>
            <a:t>Title</a:t>
          </a:r>
        </a:p>
      </dsp:txBody>
      <dsp:txXfrm>
        <a:off x="2217000" y="195109"/>
        <a:ext cx="1940297" cy="776118"/>
      </dsp:txXfrm>
    </dsp:sp>
    <dsp:sp modelId="{0897E450-147D-4359-8F67-7B12FAF8A274}">
      <dsp:nvSpPr>
        <dsp:cNvPr id="0" name=""/>
        <dsp:cNvSpPr/>
      </dsp:nvSpPr>
      <dsp:spPr>
        <a:xfrm>
          <a:off x="2217000" y="971227"/>
          <a:ext cx="1940297" cy="2854800"/>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rtlCol="0" anchor="t" anchorCtr="0">
          <a:noAutofit/>
        </a:bodyPr>
        <a:lstStyle/>
        <a:p>
          <a:pPr marL="0" lvl="1" indent="-171450" algn="l" defTabSz="711200" rtl="0">
            <a:lnSpc>
              <a:spcPct val="100000"/>
            </a:lnSpc>
            <a:spcBef>
              <a:spcPct val="0"/>
            </a:spcBef>
            <a:spcAft>
              <a:spcPct val="15000"/>
            </a:spcAft>
            <a:buFont typeface="Arial" panose="020B0604020202020204" pitchFamily="34" charset="0"/>
            <a:buNone/>
          </a:pPr>
          <a:r>
            <a:rPr lang="en-GB" sz="1600" b="0" i="0" kern="1200" noProof="0" dirty="0"/>
            <a:t>To display Presenter view, in Slide Show view, on the control bar at the bottom left select the three dots, and then Show Presenter View. </a:t>
          </a:r>
          <a:endParaRPr lang="en-GB" sz="1600" kern="1200" noProof="0" dirty="0"/>
        </a:p>
      </dsp:txBody>
      <dsp:txXfrm>
        <a:off x="2217000" y="971227"/>
        <a:ext cx="1940297" cy="2854800"/>
      </dsp:txXfrm>
    </dsp:sp>
    <dsp:sp modelId="{3FF758F5-8414-4821-9708-4556B66B9BE4}">
      <dsp:nvSpPr>
        <dsp:cNvPr id="0" name=""/>
        <dsp:cNvSpPr/>
      </dsp:nvSpPr>
      <dsp:spPr>
        <a:xfrm>
          <a:off x="4428938" y="195109"/>
          <a:ext cx="1940297" cy="776118"/>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rtlCol="0" anchor="ctr" anchorCtr="0">
          <a:noAutofit/>
        </a:bodyPr>
        <a:lstStyle/>
        <a:p>
          <a:pPr marL="0" lvl="0" indent="0" algn="ctr" defTabSz="1244600" rtl="0">
            <a:lnSpc>
              <a:spcPct val="90000"/>
            </a:lnSpc>
            <a:spcBef>
              <a:spcPct val="0"/>
            </a:spcBef>
            <a:spcAft>
              <a:spcPct val="35000"/>
            </a:spcAft>
            <a:buFont typeface="Arial" panose="020B0604020202020204" pitchFamily="34" charset="0"/>
            <a:buNone/>
          </a:pPr>
          <a:r>
            <a:rPr lang="en-GB" sz="2800" kern="1200" noProof="0" dirty="0">
              <a:latin typeface="+mj-lt"/>
            </a:rPr>
            <a:t>Title</a:t>
          </a:r>
        </a:p>
      </dsp:txBody>
      <dsp:txXfrm>
        <a:off x="4428938" y="195109"/>
        <a:ext cx="1940297" cy="776118"/>
      </dsp:txXfrm>
    </dsp:sp>
    <dsp:sp modelId="{1370F629-ED9C-446C-83FD-0A0C177A63AA}">
      <dsp:nvSpPr>
        <dsp:cNvPr id="0" name=""/>
        <dsp:cNvSpPr/>
      </dsp:nvSpPr>
      <dsp:spPr>
        <a:xfrm>
          <a:off x="4428938" y="971227"/>
          <a:ext cx="1940297" cy="2854800"/>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rtlCol="0" anchor="t" anchorCtr="0">
          <a:noAutofit/>
        </a:bodyPr>
        <a:lstStyle/>
        <a:p>
          <a:pPr marL="0" lvl="1" indent="-171450" algn="l" defTabSz="711200" rtl="0">
            <a:lnSpc>
              <a:spcPct val="100000"/>
            </a:lnSpc>
            <a:spcBef>
              <a:spcPct val="0"/>
            </a:spcBef>
            <a:spcAft>
              <a:spcPct val="15000"/>
            </a:spcAft>
            <a:buFont typeface="Arial" panose="020B0604020202020204" pitchFamily="34" charset="0"/>
            <a:buNone/>
          </a:pPr>
          <a:r>
            <a:rPr lang="en-GB" sz="1600" b="0" i="0" kern="1200" noProof="0" dirty="0"/>
            <a:t>During your presentation, the speaker notes are visible on your monitor, but aren't visible to the audience. </a:t>
          </a:r>
          <a:endParaRPr lang="en-GB" sz="1600" kern="1200" noProof="0" dirty="0"/>
        </a:p>
      </dsp:txBody>
      <dsp:txXfrm>
        <a:off x="4428938" y="971227"/>
        <a:ext cx="1940297" cy="2854800"/>
      </dsp:txXfrm>
    </dsp:sp>
    <dsp:sp modelId="{1B522A00-4193-4050-BA4E-51723F867B10}">
      <dsp:nvSpPr>
        <dsp:cNvPr id="0" name=""/>
        <dsp:cNvSpPr/>
      </dsp:nvSpPr>
      <dsp:spPr>
        <a:xfrm>
          <a:off x="6640877" y="195109"/>
          <a:ext cx="1940297" cy="776118"/>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rtlCol="0" anchor="ctr" anchorCtr="0">
          <a:noAutofit/>
        </a:bodyPr>
        <a:lstStyle/>
        <a:p>
          <a:pPr marL="0" lvl="0" indent="0" algn="ctr" defTabSz="1244600" rtl="0">
            <a:lnSpc>
              <a:spcPct val="90000"/>
            </a:lnSpc>
            <a:spcBef>
              <a:spcPct val="0"/>
            </a:spcBef>
            <a:spcAft>
              <a:spcPct val="35000"/>
            </a:spcAft>
            <a:buFont typeface="Arial" panose="020B0604020202020204" pitchFamily="34" charset="0"/>
            <a:buNone/>
          </a:pPr>
          <a:r>
            <a:rPr lang="en-GB" sz="2800" kern="1200" noProof="0" dirty="0">
              <a:latin typeface="+mj-lt"/>
            </a:rPr>
            <a:t>Title</a:t>
          </a:r>
        </a:p>
      </dsp:txBody>
      <dsp:txXfrm>
        <a:off x="6640877" y="195109"/>
        <a:ext cx="1940297" cy="776118"/>
      </dsp:txXfrm>
    </dsp:sp>
    <dsp:sp modelId="{602FF8D8-728D-4A98-99E2-D4BE66C4E4D7}">
      <dsp:nvSpPr>
        <dsp:cNvPr id="0" name=""/>
        <dsp:cNvSpPr/>
      </dsp:nvSpPr>
      <dsp:spPr>
        <a:xfrm>
          <a:off x="6640877" y="971227"/>
          <a:ext cx="1940297" cy="2854800"/>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rtlCol="0" anchor="t" anchorCtr="0">
          <a:noAutofit/>
        </a:bodyPr>
        <a:lstStyle/>
        <a:p>
          <a:pPr marL="0" lvl="1" indent="-171450" algn="l" defTabSz="711200" rtl="0">
            <a:lnSpc>
              <a:spcPct val="100000"/>
            </a:lnSpc>
            <a:spcBef>
              <a:spcPct val="0"/>
            </a:spcBef>
            <a:spcAft>
              <a:spcPct val="15000"/>
            </a:spcAft>
            <a:buFont typeface="Arial" panose="020B0604020202020204" pitchFamily="34" charset="0"/>
            <a:buNone/>
          </a:pPr>
          <a:r>
            <a:rPr lang="en-GB" sz="1600" b="0" i="0" kern="1200" noProof="0" dirty="0"/>
            <a:t>The Notes pane is a box that appears below each slide. Tap it to add notes. </a:t>
          </a:r>
          <a:endParaRPr lang="en-GB" sz="1600" kern="1200" noProof="0" dirty="0"/>
        </a:p>
      </dsp:txBody>
      <dsp:txXfrm>
        <a:off x="6640877" y="971227"/>
        <a:ext cx="1940297" cy="2854800"/>
      </dsp:txXfrm>
    </dsp:sp>
    <dsp:sp modelId="{9CB1B6D5-2487-4F66-83D3-ECDB2031C054}">
      <dsp:nvSpPr>
        <dsp:cNvPr id="0" name=""/>
        <dsp:cNvSpPr/>
      </dsp:nvSpPr>
      <dsp:spPr>
        <a:xfrm>
          <a:off x="8852816" y="195109"/>
          <a:ext cx="1940297" cy="776118"/>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rtlCol="0" anchor="ctr" anchorCtr="0">
          <a:noAutofit/>
        </a:bodyPr>
        <a:lstStyle/>
        <a:p>
          <a:pPr marL="0" lvl="0" indent="0" algn="ctr" defTabSz="1244600" rtl="0">
            <a:lnSpc>
              <a:spcPct val="90000"/>
            </a:lnSpc>
            <a:spcBef>
              <a:spcPct val="0"/>
            </a:spcBef>
            <a:spcAft>
              <a:spcPct val="35000"/>
            </a:spcAft>
            <a:buFont typeface="Arial" panose="020B0604020202020204" pitchFamily="34" charset="0"/>
            <a:buNone/>
          </a:pPr>
          <a:r>
            <a:rPr lang="en-GB" sz="2800" kern="1200" noProof="0" dirty="0">
              <a:latin typeface="+mj-lt"/>
            </a:rPr>
            <a:t>Title</a:t>
          </a:r>
        </a:p>
      </dsp:txBody>
      <dsp:txXfrm>
        <a:off x="8852816" y="195109"/>
        <a:ext cx="1940297" cy="776118"/>
      </dsp:txXfrm>
    </dsp:sp>
    <dsp:sp modelId="{1A463B37-170F-4BBD-A144-351169A791A2}">
      <dsp:nvSpPr>
        <dsp:cNvPr id="0" name=""/>
        <dsp:cNvSpPr/>
      </dsp:nvSpPr>
      <dsp:spPr>
        <a:xfrm>
          <a:off x="8852816" y="971227"/>
          <a:ext cx="1940297" cy="2854800"/>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rtlCol="0" anchor="t" anchorCtr="0">
          <a:noAutofit/>
        </a:bodyPr>
        <a:lstStyle/>
        <a:p>
          <a:pPr marL="0" lvl="1" indent="-171450" algn="l" defTabSz="711200" rtl="0">
            <a:lnSpc>
              <a:spcPct val="100000"/>
            </a:lnSpc>
            <a:spcBef>
              <a:spcPct val="0"/>
            </a:spcBef>
            <a:spcAft>
              <a:spcPct val="15000"/>
            </a:spcAft>
            <a:buFont typeface="Arial" panose="020B0604020202020204" pitchFamily="34" charset="0"/>
            <a:buNone/>
          </a:pPr>
          <a:r>
            <a:rPr lang="en-GB" sz="1600" b="0" i="0" kern="1200" noProof="0" dirty="0"/>
            <a:t>If you don’t see the Notes pane or it is completely minimised, click Notes on the task bar across the bottom of the PowerPoint window. </a:t>
          </a:r>
          <a:endParaRPr lang="en-GB" sz="1600" kern="1200" noProof="0" dirty="0"/>
        </a:p>
      </dsp:txBody>
      <dsp:txXfrm>
        <a:off x="8852816" y="971227"/>
        <a:ext cx="1940297" cy="2854800"/>
      </dsp:txXfrm>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D8E7403-EB4A-4177-AFCE-6A9D7B160C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DAC49177-C030-4043-9380-EA6E4C94A1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663C334-78CA-4E1A-9D54-3E3430963041}" type="datetime1">
              <a:rPr lang="en-GB" smtClean="0"/>
              <a:t>08/09/2025</a:t>
            </a:fld>
            <a:endParaRPr lang="en-GB" dirty="0"/>
          </a:p>
        </p:txBody>
      </p:sp>
      <p:sp>
        <p:nvSpPr>
          <p:cNvPr id="4" name="Footer Placeholder 3">
            <a:extLst>
              <a:ext uri="{FF2B5EF4-FFF2-40B4-BE49-F238E27FC236}">
                <a16:creationId xmlns:a16="http://schemas.microsoft.com/office/drawing/2014/main" id="{BC4C83CE-EC9B-40C4-BD7A-48797AE5B1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7EE9A75D-9B4E-4704-98C7-2A42472F118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4CC6D6D-E986-427F-AD9C-4E9408DDBE53}" type="slidenum">
              <a:rPr lang="en-GB" smtClean="0"/>
              <a:t>‹#›</a:t>
            </a:fld>
            <a:endParaRPr lang="en-GB"/>
          </a:p>
        </p:txBody>
      </p:sp>
    </p:spTree>
    <p:extLst>
      <p:ext uri="{BB962C8B-B14F-4D97-AF65-F5344CB8AC3E}">
        <p14:creationId xmlns:p14="http://schemas.microsoft.com/office/powerpoint/2010/main" val="29987748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38705E-AAE8-4335-B5A5-B8C4E9E55DA7}" type="datetime1">
              <a:rPr lang="en-GB" smtClean="0"/>
              <a:pPr/>
              <a:t>08/09/2025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15A580F-E35D-42E1-AF82-E41CC201EA91}" type="slidenum">
              <a:rPr lang="en-GB" noProof="0" smtClean="0"/>
              <a:t>‹#›</a:t>
            </a:fld>
            <a:endParaRPr lang="en-GB" noProof="0"/>
          </a:p>
        </p:txBody>
      </p:sp>
    </p:spTree>
    <p:extLst>
      <p:ext uri="{BB962C8B-B14F-4D97-AF65-F5344CB8AC3E}">
        <p14:creationId xmlns:p14="http://schemas.microsoft.com/office/powerpoint/2010/main" val="145368066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115A580F-E35D-42E1-AF82-E41CC201EA91}" type="slidenum">
              <a:rPr lang="en-GB" smtClean="0"/>
              <a:t>1</a:t>
            </a:fld>
            <a:endParaRPr lang="en-GB"/>
          </a:p>
        </p:txBody>
      </p:sp>
    </p:spTree>
    <p:extLst>
      <p:ext uri="{BB962C8B-B14F-4D97-AF65-F5344CB8AC3E}">
        <p14:creationId xmlns:p14="http://schemas.microsoft.com/office/powerpoint/2010/main" val="1604100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61BE3-CB1C-F8F5-76C8-4E37125C4C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3C69BE-A0D9-D58E-6B1E-95BD7FD316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91F21F-573B-88D8-7659-B7A7A2CE71C0}"/>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4E0BA620-65DD-4822-7C1D-9B6E6092F548}"/>
              </a:ext>
            </a:extLst>
          </p:cNvPr>
          <p:cNvSpPr>
            <a:spLocks noGrp="1"/>
          </p:cNvSpPr>
          <p:nvPr>
            <p:ph type="sldNum" sz="quarter" idx="5"/>
          </p:nvPr>
        </p:nvSpPr>
        <p:spPr/>
        <p:txBody>
          <a:bodyPr rtlCol="0"/>
          <a:lstStyle/>
          <a:p>
            <a:pPr rtl="0"/>
            <a:fld id="{EEB4EE6E-C0DF-4EB1-8875-16F6BF599544}" type="slidenum">
              <a:rPr lang="en-GB" smtClean="0"/>
              <a:t>10</a:t>
            </a:fld>
            <a:endParaRPr lang="en-GB"/>
          </a:p>
        </p:txBody>
      </p:sp>
    </p:spTree>
    <p:extLst>
      <p:ext uri="{BB962C8B-B14F-4D97-AF65-F5344CB8AC3E}">
        <p14:creationId xmlns:p14="http://schemas.microsoft.com/office/powerpoint/2010/main" val="29881718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8E56E-E552-0878-713C-03257C242D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768AF9-3E2F-786B-E9B1-6090DCFD78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6B8883-C216-E98E-66B4-068C2612F7AC}"/>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A14A7BB2-F2EE-1413-814F-702A9611018C}"/>
              </a:ext>
            </a:extLst>
          </p:cNvPr>
          <p:cNvSpPr>
            <a:spLocks noGrp="1"/>
          </p:cNvSpPr>
          <p:nvPr>
            <p:ph type="sldNum" sz="quarter" idx="5"/>
          </p:nvPr>
        </p:nvSpPr>
        <p:spPr/>
        <p:txBody>
          <a:bodyPr rtlCol="0"/>
          <a:lstStyle/>
          <a:p>
            <a:pPr rtl="0"/>
            <a:fld id="{EEB4EE6E-C0DF-4EB1-8875-16F6BF599544}" type="slidenum">
              <a:rPr lang="en-GB" smtClean="0"/>
              <a:t>11</a:t>
            </a:fld>
            <a:endParaRPr lang="en-GB"/>
          </a:p>
        </p:txBody>
      </p:sp>
    </p:spTree>
    <p:extLst>
      <p:ext uri="{BB962C8B-B14F-4D97-AF65-F5344CB8AC3E}">
        <p14:creationId xmlns:p14="http://schemas.microsoft.com/office/powerpoint/2010/main" val="3329137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9C7B3-5EF1-96B9-B320-9CDBEF689E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EF737E-FBD2-9488-E487-794F367B52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9B0A61-7C0D-95F9-E8E4-AF6E9CFA6624}"/>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C9FB27C0-F9FD-006F-F51E-E0731D245992}"/>
              </a:ext>
            </a:extLst>
          </p:cNvPr>
          <p:cNvSpPr>
            <a:spLocks noGrp="1"/>
          </p:cNvSpPr>
          <p:nvPr>
            <p:ph type="sldNum" sz="quarter" idx="5"/>
          </p:nvPr>
        </p:nvSpPr>
        <p:spPr/>
        <p:txBody>
          <a:bodyPr rtlCol="0"/>
          <a:lstStyle/>
          <a:p>
            <a:pPr rtl="0"/>
            <a:fld id="{EEB4EE6E-C0DF-4EB1-8875-16F6BF599544}" type="slidenum">
              <a:rPr lang="en-GB" smtClean="0"/>
              <a:t>12</a:t>
            </a:fld>
            <a:endParaRPr lang="en-GB"/>
          </a:p>
        </p:txBody>
      </p:sp>
    </p:spTree>
    <p:extLst>
      <p:ext uri="{BB962C8B-B14F-4D97-AF65-F5344CB8AC3E}">
        <p14:creationId xmlns:p14="http://schemas.microsoft.com/office/powerpoint/2010/main" val="1287842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39A898-F104-AD80-7B76-32B7E10A35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013596-1C12-4C79-BA65-C5AE322F03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CB0540-B9A1-81E0-92F5-13EE3B0CC155}"/>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AE2A0CB6-DD9B-E065-F95E-BB99344BCAAB}"/>
              </a:ext>
            </a:extLst>
          </p:cNvPr>
          <p:cNvSpPr>
            <a:spLocks noGrp="1"/>
          </p:cNvSpPr>
          <p:nvPr>
            <p:ph type="sldNum" sz="quarter" idx="5"/>
          </p:nvPr>
        </p:nvSpPr>
        <p:spPr/>
        <p:txBody>
          <a:bodyPr rtlCol="0"/>
          <a:lstStyle/>
          <a:p>
            <a:pPr rtl="0"/>
            <a:fld id="{EEB4EE6E-C0DF-4EB1-8875-16F6BF599544}" type="slidenum">
              <a:rPr lang="en-GB" smtClean="0"/>
              <a:t>13</a:t>
            </a:fld>
            <a:endParaRPr lang="en-GB"/>
          </a:p>
        </p:txBody>
      </p:sp>
    </p:spTree>
    <p:extLst>
      <p:ext uri="{BB962C8B-B14F-4D97-AF65-F5344CB8AC3E}">
        <p14:creationId xmlns:p14="http://schemas.microsoft.com/office/powerpoint/2010/main" val="15967075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01C3D7-209B-45DF-4DAF-BE03C26470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7341C1-611E-1D15-5389-DBC6A348FA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EF4A25-B579-6A7F-2B2E-17667F90A3E8}"/>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0298CDE9-6F63-1E4D-F68C-5BD4474A3434}"/>
              </a:ext>
            </a:extLst>
          </p:cNvPr>
          <p:cNvSpPr>
            <a:spLocks noGrp="1"/>
          </p:cNvSpPr>
          <p:nvPr>
            <p:ph type="sldNum" sz="quarter" idx="5"/>
          </p:nvPr>
        </p:nvSpPr>
        <p:spPr/>
        <p:txBody>
          <a:bodyPr rtlCol="0"/>
          <a:lstStyle/>
          <a:p>
            <a:pPr rtl="0"/>
            <a:fld id="{EEB4EE6E-C0DF-4EB1-8875-16F6BF599544}" type="slidenum">
              <a:rPr lang="en-GB" smtClean="0"/>
              <a:t>14</a:t>
            </a:fld>
            <a:endParaRPr lang="en-GB"/>
          </a:p>
        </p:txBody>
      </p:sp>
    </p:spTree>
    <p:extLst>
      <p:ext uri="{BB962C8B-B14F-4D97-AF65-F5344CB8AC3E}">
        <p14:creationId xmlns:p14="http://schemas.microsoft.com/office/powerpoint/2010/main" val="24159924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A0118-6C28-0B68-5950-92A87D6E44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E14618-D990-E20E-012B-89A9114BC0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FF1ADF-AE31-0472-DD90-064E00A70803}"/>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6A4CDE8C-B046-5189-7911-D4D63EA542AE}"/>
              </a:ext>
            </a:extLst>
          </p:cNvPr>
          <p:cNvSpPr>
            <a:spLocks noGrp="1"/>
          </p:cNvSpPr>
          <p:nvPr>
            <p:ph type="sldNum" sz="quarter" idx="5"/>
          </p:nvPr>
        </p:nvSpPr>
        <p:spPr/>
        <p:txBody>
          <a:bodyPr rtlCol="0"/>
          <a:lstStyle/>
          <a:p>
            <a:pPr rtl="0"/>
            <a:fld id="{EEB4EE6E-C0DF-4EB1-8875-16F6BF599544}" type="slidenum">
              <a:rPr lang="en-GB" smtClean="0"/>
              <a:t>15</a:t>
            </a:fld>
            <a:endParaRPr lang="en-GB"/>
          </a:p>
        </p:txBody>
      </p:sp>
    </p:spTree>
    <p:extLst>
      <p:ext uri="{BB962C8B-B14F-4D97-AF65-F5344CB8AC3E}">
        <p14:creationId xmlns:p14="http://schemas.microsoft.com/office/powerpoint/2010/main" val="2746977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5DE64-8D45-4FC3-4C17-65D784456F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7A06F0-6B62-95B7-7B4E-3269A285B7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1ED4A7-E0FE-676D-2908-E3D7570ED46B}"/>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FACB93D1-2B29-657C-8551-E5A88CEF1358}"/>
              </a:ext>
            </a:extLst>
          </p:cNvPr>
          <p:cNvSpPr>
            <a:spLocks noGrp="1"/>
          </p:cNvSpPr>
          <p:nvPr>
            <p:ph type="sldNum" sz="quarter" idx="5"/>
          </p:nvPr>
        </p:nvSpPr>
        <p:spPr/>
        <p:txBody>
          <a:bodyPr rtlCol="0"/>
          <a:lstStyle/>
          <a:p>
            <a:pPr rtl="0"/>
            <a:fld id="{EEB4EE6E-C0DF-4EB1-8875-16F6BF599544}" type="slidenum">
              <a:rPr lang="en-GB" smtClean="0"/>
              <a:t>16</a:t>
            </a:fld>
            <a:endParaRPr lang="en-GB"/>
          </a:p>
        </p:txBody>
      </p:sp>
    </p:spTree>
    <p:extLst>
      <p:ext uri="{BB962C8B-B14F-4D97-AF65-F5344CB8AC3E}">
        <p14:creationId xmlns:p14="http://schemas.microsoft.com/office/powerpoint/2010/main" val="11769387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EA78A-F23D-2D8C-1F01-5053CC4737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1490F6-9D25-F525-A834-AA590DA4E7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218C34-9277-1D9A-2C90-74DFE1BD64E3}"/>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1CEACA8C-753B-F0F2-CCC2-82C879A71563}"/>
              </a:ext>
            </a:extLst>
          </p:cNvPr>
          <p:cNvSpPr>
            <a:spLocks noGrp="1"/>
          </p:cNvSpPr>
          <p:nvPr>
            <p:ph type="sldNum" sz="quarter" idx="5"/>
          </p:nvPr>
        </p:nvSpPr>
        <p:spPr/>
        <p:txBody>
          <a:bodyPr rtlCol="0"/>
          <a:lstStyle/>
          <a:p>
            <a:pPr rtl="0"/>
            <a:fld id="{EEB4EE6E-C0DF-4EB1-8875-16F6BF599544}" type="slidenum">
              <a:rPr lang="en-GB" smtClean="0"/>
              <a:t>17</a:t>
            </a:fld>
            <a:endParaRPr lang="en-GB"/>
          </a:p>
        </p:txBody>
      </p:sp>
    </p:spTree>
    <p:extLst>
      <p:ext uri="{BB962C8B-B14F-4D97-AF65-F5344CB8AC3E}">
        <p14:creationId xmlns:p14="http://schemas.microsoft.com/office/powerpoint/2010/main" val="556746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5224DCA5-A7A8-4689-8651-5E03C020EB30}" type="slidenum">
              <a:rPr lang="en-GB" smtClean="0"/>
              <a:t>18</a:t>
            </a:fld>
            <a:endParaRPr lang="en-GB"/>
          </a:p>
        </p:txBody>
      </p:sp>
    </p:spTree>
    <p:extLst>
      <p:ext uri="{BB962C8B-B14F-4D97-AF65-F5344CB8AC3E}">
        <p14:creationId xmlns:p14="http://schemas.microsoft.com/office/powerpoint/2010/main" val="42230292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5"/>
          </p:nvPr>
        </p:nvSpPr>
        <p:spPr/>
        <p:txBody>
          <a:bodyPr rtlCol="0"/>
          <a:lstStyle/>
          <a:p>
            <a:pPr rtl="0"/>
            <a:fld id="{5961EFD6-34B6-4621-AFFD-CC7DD286577B}" type="slidenum">
              <a:rPr lang="en-GB" smtClean="0"/>
              <a:t>19</a:t>
            </a:fld>
            <a:endParaRPr lang="en-GB"/>
          </a:p>
        </p:txBody>
      </p:sp>
    </p:spTree>
    <p:extLst>
      <p:ext uri="{BB962C8B-B14F-4D97-AF65-F5344CB8AC3E}">
        <p14:creationId xmlns:p14="http://schemas.microsoft.com/office/powerpoint/2010/main" val="3362745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EEB4EE6E-C0DF-4EB1-8875-16F6BF599544}" type="slidenum">
              <a:rPr lang="en-GB" smtClean="0"/>
              <a:t>2</a:t>
            </a:fld>
            <a:endParaRPr lang="en-GB"/>
          </a:p>
        </p:txBody>
      </p:sp>
    </p:spTree>
    <p:extLst>
      <p:ext uri="{BB962C8B-B14F-4D97-AF65-F5344CB8AC3E}">
        <p14:creationId xmlns:p14="http://schemas.microsoft.com/office/powerpoint/2010/main" val="37894788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7F8823-A2FB-EB0A-B84D-673CB83054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E7B508-95A2-64B2-1CF4-39A48E9A45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14FBC9-068F-8763-B19D-9D90D4C5D762}"/>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3383D9C3-EBB4-8B1A-5F4F-9AF7AACE565D}"/>
              </a:ext>
            </a:extLst>
          </p:cNvPr>
          <p:cNvSpPr>
            <a:spLocks noGrp="1"/>
          </p:cNvSpPr>
          <p:nvPr>
            <p:ph type="sldNum" sz="quarter" idx="5"/>
          </p:nvPr>
        </p:nvSpPr>
        <p:spPr/>
        <p:txBody>
          <a:bodyPr rtlCol="0"/>
          <a:lstStyle/>
          <a:p>
            <a:pPr rtl="0"/>
            <a:fld id="{5224DCA5-A7A8-4689-8651-5E03C020EB30}" type="slidenum">
              <a:rPr lang="en-GB" smtClean="0"/>
              <a:t>20</a:t>
            </a:fld>
            <a:endParaRPr lang="en-GB"/>
          </a:p>
        </p:txBody>
      </p:sp>
    </p:spTree>
    <p:extLst>
      <p:ext uri="{BB962C8B-B14F-4D97-AF65-F5344CB8AC3E}">
        <p14:creationId xmlns:p14="http://schemas.microsoft.com/office/powerpoint/2010/main" val="39377773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5"/>
          </p:nvPr>
        </p:nvSpPr>
        <p:spPr/>
        <p:txBody>
          <a:bodyPr rtlCol="0"/>
          <a:lstStyle/>
          <a:p>
            <a:pPr rtl="0"/>
            <a:fld id="{5961EFD6-34B6-4621-AFFD-CC7DD286577B}" type="slidenum">
              <a:rPr lang="en-GB" smtClean="0"/>
              <a:t>21</a:t>
            </a:fld>
            <a:endParaRPr lang="en-GB"/>
          </a:p>
        </p:txBody>
      </p:sp>
    </p:spTree>
    <p:extLst>
      <p:ext uri="{BB962C8B-B14F-4D97-AF65-F5344CB8AC3E}">
        <p14:creationId xmlns:p14="http://schemas.microsoft.com/office/powerpoint/2010/main" val="2405358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E6F4A46A-06E0-4B10-B874-2B434C3E2E63}" type="slidenum">
              <a:rPr lang="en-GB" smtClean="0"/>
              <a:t>22</a:t>
            </a:fld>
            <a:endParaRPr lang="en-GB"/>
          </a:p>
        </p:txBody>
      </p:sp>
    </p:spTree>
    <p:extLst>
      <p:ext uri="{BB962C8B-B14F-4D97-AF65-F5344CB8AC3E}">
        <p14:creationId xmlns:p14="http://schemas.microsoft.com/office/powerpoint/2010/main" val="1928530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5"/>
          </p:nvPr>
        </p:nvSpPr>
        <p:spPr/>
        <p:txBody>
          <a:bodyPr rtlCol="0"/>
          <a:lstStyle/>
          <a:p>
            <a:pPr rtl="0"/>
            <a:fld id="{5961EFD6-34B6-4621-AFFD-CC7DD286577B}" type="slidenum">
              <a:rPr lang="en-GB" smtClean="0"/>
              <a:t>23</a:t>
            </a:fld>
            <a:endParaRPr lang="en-GB"/>
          </a:p>
        </p:txBody>
      </p:sp>
    </p:spTree>
    <p:extLst>
      <p:ext uri="{BB962C8B-B14F-4D97-AF65-F5344CB8AC3E}">
        <p14:creationId xmlns:p14="http://schemas.microsoft.com/office/powerpoint/2010/main" val="33627459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5"/>
          </p:nvPr>
        </p:nvSpPr>
        <p:spPr/>
        <p:txBody>
          <a:bodyPr rtlCol="0"/>
          <a:lstStyle/>
          <a:p>
            <a:pPr rtl="0"/>
            <a:fld id="{5961EFD6-34B6-4621-AFFD-CC7DD286577B}" type="slidenum">
              <a:rPr lang="en-GB" smtClean="0"/>
              <a:t>24</a:t>
            </a:fld>
            <a:endParaRPr lang="en-GB"/>
          </a:p>
        </p:txBody>
      </p:sp>
    </p:spTree>
    <p:extLst>
      <p:ext uri="{BB962C8B-B14F-4D97-AF65-F5344CB8AC3E}">
        <p14:creationId xmlns:p14="http://schemas.microsoft.com/office/powerpoint/2010/main" val="31480818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EEB4EE6E-C0DF-4EB1-8875-16F6BF599544}" type="slidenum">
              <a:rPr lang="en-GB" smtClean="0"/>
              <a:t>25</a:t>
            </a:fld>
            <a:endParaRPr lang="en-GB"/>
          </a:p>
        </p:txBody>
      </p:sp>
    </p:spTree>
    <p:extLst>
      <p:ext uri="{BB962C8B-B14F-4D97-AF65-F5344CB8AC3E}">
        <p14:creationId xmlns:p14="http://schemas.microsoft.com/office/powerpoint/2010/main" val="17462131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115A580F-E35D-42E1-AF82-E41CC201EA91}" type="slidenum">
              <a:rPr lang="en-GB" smtClean="0"/>
              <a:t>26</a:t>
            </a:fld>
            <a:endParaRPr lang="en-GB"/>
          </a:p>
        </p:txBody>
      </p:sp>
    </p:spTree>
    <p:extLst>
      <p:ext uri="{BB962C8B-B14F-4D97-AF65-F5344CB8AC3E}">
        <p14:creationId xmlns:p14="http://schemas.microsoft.com/office/powerpoint/2010/main" val="3918271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3860736-8275-4107-A315-F10155774D8D}" type="slidenum">
              <a:rPr lang="en-GB" smtClean="0"/>
              <a:t>27</a:t>
            </a:fld>
            <a:endParaRPr lang="en-GB"/>
          </a:p>
        </p:txBody>
      </p:sp>
    </p:spTree>
    <p:extLst>
      <p:ext uri="{BB962C8B-B14F-4D97-AF65-F5344CB8AC3E}">
        <p14:creationId xmlns:p14="http://schemas.microsoft.com/office/powerpoint/2010/main" val="872794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47769C21-FF48-4BAC-88E9-1290DC654EBC}" type="slidenum">
              <a:rPr lang="en-GB" smtClean="0"/>
              <a:t>3</a:t>
            </a:fld>
            <a:endParaRPr lang="en-GB"/>
          </a:p>
        </p:txBody>
      </p:sp>
    </p:spTree>
    <p:extLst>
      <p:ext uri="{BB962C8B-B14F-4D97-AF65-F5344CB8AC3E}">
        <p14:creationId xmlns:p14="http://schemas.microsoft.com/office/powerpoint/2010/main" val="3486655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4B9BC-5FA5-46D0-1F39-3BE531A973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B2C98A-D2D9-762B-123F-634AC63ADD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33B1C0-F248-044D-6EE5-EEFFA560F532}"/>
              </a:ext>
            </a:extLst>
          </p:cNvPr>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a:extLst>
              <a:ext uri="{FF2B5EF4-FFF2-40B4-BE49-F238E27FC236}">
                <a16:creationId xmlns:a16="http://schemas.microsoft.com/office/drawing/2014/main" id="{989E129A-4593-48A1-0722-4DC4EFD6EC39}"/>
              </a:ext>
            </a:extLst>
          </p:cNvPr>
          <p:cNvSpPr>
            <a:spLocks noGrp="1"/>
          </p:cNvSpPr>
          <p:nvPr>
            <p:ph type="sldNum" sz="quarter" idx="5"/>
          </p:nvPr>
        </p:nvSpPr>
        <p:spPr/>
        <p:txBody>
          <a:bodyPr rtlCol="0"/>
          <a:lstStyle/>
          <a:p>
            <a:pPr rtl="0"/>
            <a:fld id="{5961EFD6-34B6-4621-AFFD-CC7DD286577B}" type="slidenum">
              <a:rPr lang="en-GB" smtClean="0"/>
              <a:t>4</a:t>
            </a:fld>
            <a:endParaRPr lang="en-GB"/>
          </a:p>
        </p:txBody>
      </p:sp>
    </p:spTree>
    <p:extLst>
      <p:ext uri="{BB962C8B-B14F-4D97-AF65-F5344CB8AC3E}">
        <p14:creationId xmlns:p14="http://schemas.microsoft.com/office/powerpoint/2010/main" val="3906710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EEB4EE6E-C0DF-4EB1-8875-16F6BF599544}" type="slidenum">
              <a:rPr lang="en-GB" smtClean="0"/>
              <a:t>5</a:t>
            </a:fld>
            <a:endParaRPr lang="en-GB"/>
          </a:p>
        </p:txBody>
      </p:sp>
    </p:spTree>
    <p:extLst>
      <p:ext uri="{BB962C8B-B14F-4D97-AF65-F5344CB8AC3E}">
        <p14:creationId xmlns:p14="http://schemas.microsoft.com/office/powerpoint/2010/main" val="965728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BC864-7F14-0172-2866-7CE47C65F0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0412EF-82FE-E82D-9EF5-8FC99D9C3F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CD531A-6734-A34A-FFD7-D860B18D6EB5}"/>
              </a:ext>
            </a:extLst>
          </p:cNvPr>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a:extLst>
              <a:ext uri="{FF2B5EF4-FFF2-40B4-BE49-F238E27FC236}">
                <a16:creationId xmlns:a16="http://schemas.microsoft.com/office/drawing/2014/main" id="{3F4435B6-A98F-A10C-CDAE-639FEA6B857C}"/>
              </a:ext>
            </a:extLst>
          </p:cNvPr>
          <p:cNvSpPr>
            <a:spLocks noGrp="1"/>
          </p:cNvSpPr>
          <p:nvPr>
            <p:ph type="sldNum" sz="quarter" idx="5"/>
          </p:nvPr>
        </p:nvSpPr>
        <p:spPr/>
        <p:txBody>
          <a:bodyPr rtlCol="0"/>
          <a:lstStyle/>
          <a:p>
            <a:pPr rtl="0"/>
            <a:fld id="{5961EFD6-34B6-4621-AFFD-CC7DD286577B}" type="slidenum">
              <a:rPr lang="en-GB" smtClean="0"/>
              <a:t>6</a:t>
            </a:fld>
            <a:endParaRPr lang="en-GB"/>
          </a:p>
        </p:txBody>
      </p:sp>
    </p:spTree>
    <p:extLst>
      <p:ext uri="{BB962C8B-B14F-4D97-AF65-F5344CB8AC3E}">
        <p14:creationId xmlns:p14="http://schemas.microsoft.com/office/powerpoint/2010/main" val="3339014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FD93A-B085-92D6-1B16-D3ED6C52B2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1E813F-FBBC-2BEA-410A-738D57C1BB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1D0858-A26B-7CB8-9604-93403EA27419}"/>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90A20C9F-C075-7ECD-E53D-832EE3F715AA}"/>
              </a:ext>
            </a:extLst>
          </p:cNvPr>
          <p:cNvSpPr>
            <a:spLocks noGrp="1"/>
          </p:cNvSpPr>
          <p:nvPr>
            <p:ph type="sldNum" sz="quarter" idx="5"/>
          </p:nvPr>
        </p:nvSpPr>
        <p:spPr/>
        <p:txBody>
          <a:bodyPr rtlCol="0"/>
          <a:lstStyle/>
          <a:p>
            <a:pPr rtl="0"/>
            <a:fld id="{EEB4EE6E-C0DF-4EB1-8875-16F6BF599544}" type="slidenum">
              <a:rPr lang="en-GB" smtClean="0"/>
              <a:t>7</a:t>
            </a:fld>
            <a:endParaRPr lang="en-GB"/>
          </a:p>
        </p:txBody>
      </p:sp>
    </p:spTree>
    <p:extLst>
      <p:ext uri="{BB962C8B-B14F-4D97-AF65-F5344CB8AC3E}">
        <p14:creationId xmlns:p14="http://schemas.microsoft.com/office/powerpoint/2010/main" val="42977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E9A81C-C35A-6014-CD78-217EE9CFA5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4CD363-6223-6E5F-8195-4E347E3775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9D2058-04BE-8416-A2AC-2048642BA0FF}"/>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57EB8B7B-72ED-B04C-094C-7C755471F426}"/>
              </a:ext>
            </a:extLst>
          </p:cNvPr>
          <p:cNvSpPr>
            <a:spLocks noGrp="1"/>
          </p:cNvSpPr>
          <p:nvPr>
            <p:ph type="sldNum" sz="quarter" idx="5"/>
          </p:nvPr>
        </p:nvSpPr>
        <p:spPr/>
        <p:txBody>
          <a:bodyPr rtlCol="0"/>
          <a:lstStyle/>
          <a:p>
            <a:pPr rtl="0"/>
            <a:fld id="{EEB4EE6E-C0DF-4EB1-8875-16F6BF599544}" type="slidenum">
              <a:rPr lang="en-GB" smtClean="0"/>
              <a:t>8</a:t>
            </a:fld>
            <a:endParaRPr lang="en-GB"/>
          </a:p>
        </p:txBody>
      </p:sp>
    </p:spTree>
    <p:extLst>
      <p:ext uri="{BB962C8B-B14F-4D97-AF65-F5344CB8AC3E}">
        <p14:creationId xmlns:p14="http://schemas.microsoft.com/office/powerpoint/2010/main" val="500317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F4266-6EB9-04D2-5831-31D80B3095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F609DA-8E3D-151E-FB16-3AD65608DC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361299-FF25-4CE0-EB39-98039D8FE6C5}"/>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8452B713-3F16-6340-4384-A7E2F93502E2}"/>
              </a:ext>
            </a:extLst>
          </p:cNvPr>
          <p:cNvSpPr>
            <a:spLocks noGrp="1"/>
          </p:cNvSpPr>
          <p:nvPr>
            <p:ph type="sldNum" sz="quarter" idx="5"/>
          </p:nvPr>
        </p:nvSpPr>
        <p:spPr/>
        <p:txBody>
          <a:bodyPr rtlCol="0"/>
          <a:lstStyle/>
          <a:p>
            <a:pPr rtl="0"/>
            <a:fld id="{EEB4EE6E-C0DF-4EB1-8875-16F6BF599544}" type="slidenum">
              <a:rPr lang="en-GB" smtClean="0"/>
              <a:t>9</a:t>
            </a:fld>
            <a:endParaRPr lang="en-GB"/>
          </a:p>
        </p:txBody>
      </p:sp>
    </p:spTree>
    <p:extLst>
      <p:ext uri="{BB962C8B-B14F-4D97-AF65-F5344CB8AC3E}">
        <p14:creationId xmlns:p14="http://schemas.microsoft.com/office/powerpoint/2010/main" val="3253190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439D4E6-49E3-4273-9EDF-AD58558B9F7E}"/>
              </a:ext>
            </a:extLst>
          </p:cNvPr>
          <p:cNvSpPr>
            <a:spLocks noGrp="1"/>
          </p:cNvSpPr>
          <p:nvPr>
            <p:ph type="ctrTitle"/>
          </p:nvPr>
        </p:nvSpPr>
        <p:spPr>
          <a:xfrm>
            <a:off x="685800" y="908651"/>
            <a:ext cx="3620882" cy="3640345"/>
          </a:xfrm>
          <a:prstGeom prst="rect">
            <a:avLst/>
          </a:prstGeom>
        </p:spPr>
        <p:txBody>
          <a:bodyPr rtlCol="0" anchor="t">
            <a:normAutofit/>
          </a:bodyPr>
          <a:lstStyle>
            <a:lvl1pPr>
              <a:defRPr>
                <a:solidFill>
                  <a:schemeClr val="bg1"/>
                </a:solidFill>
              </a:defRPr>
            </a:lvl1pPr>
          </a:lstStyle>
          <a:p>
            <a:pPr rtl="0"/>
            <a:r>
              <a:rPr lang="en-US" sz="4000" noProof="0" dirty="0">
                <a:solidFill>
                  <a:schemeClr val="bg1"/>
                </a:solidFill>
              </a:rPr>
              <a:t>Click to edit Master title style</a:t>
            </a:r>
            <a:endParaRPr lang="en-GB" sz="4000" noProof="0" dirty="0">
              <a:solidFill>
                <a:schemeClr val="bg1"/>
              </a:solidFill>
            </a:endParaRPr>
          </a:p>
        </p:txBody>
      </p:sp>
      <p:sp>
        <p:nvSpPr>
          <p:cNvPr id="10" name="Subtitle 2">
            <a:extLst>
              <a:ext uri="{FF2B5EF4-FFF2-40B4-BE49-F238E27FC236}">
                <a16:creationId xmlns:a16="http://schemas.microsoft.com/office/drawing/2014/main" id="{FE9D8936-4795-43B2-9C32-4BE93A672131}"/>
              </a:ext>
            </a:extLst>
          </p:cNvPr>
          <p:cNvSpPr>
            <a:spLocks noGrp="1"/>
          </p:cNvSpPr>
          <p:nvPr>
            <p:ph type="subTitle" idx="1" hasCustomPrompt="1"/>
          </p:nvPr>
        </p:nvSpPr>
        <p:spPr>
          <a:xfrm>
            <a:off x="705934" y="5220450"/>
            <a:ext cx="3380437" cy="570748"/>
          </a:xfrm>
          <a:prstGeom prst="rect">
            <a:avLst/>
          </a:prstGeom>
        </p:spPr>
        <p:txBody>
          <a:bodyPr rtlCol="0" anchor="b">
            <a:normAutofit/>
          </a:bodyPr>
          <a:lstStyle>
            <a:lvl1pPr marL="0" indent="0">
              <a:buNone/>
              <a:defRPr sz="1800">
                <a:solidFill>
                  <a:schemeClr val="bg1"/>
                </a:solidFill>
              </a:defRPr>
            </a:lvl1pPr>
          </a:lstStyle>
          <a:p>
            <a:pPr rtl="0"/>
            <a:r>
              <a:rPr lang="en-GB" sz="1800" noProof="0">
                <a:solidFill>
                  <a:schemeClr val="bg1"/>
                </a:solidFill>
              </a:rPr>
              <a:t>Insert subtitle here</a:t>
            </a:r>
          </a:p>
        </p:txBody>
      </p:sp>
      <p:sp>
        <p:nvSpPr>
          <p:cNvPr id="18" name="Picture Placeholder 16">
            <a:extLst>
              <a:ext uri="{FF2B5EF4-FFF2-40B4-BE49-F238E27FC236}">
                <a16:creationId xmlns:a16="http://schemas.microsoft.com/office/drawing/2014/main" id="{6C8B8511-EE4E-4935-ABB8-E8C2FCB1C46F}"/>
              </a:ext>
            </a:extLst>
          </p:cNvPr>
          <p:cNvSpPr>
            <a:spLocks noGrp="1"/>
          </p:cNvSpPr>
          <p:nvPr>
            <p:ph type="pic" sz="quarter" idx="13" hasCustomPrompt="1"/>
          </p:nvPr>
        </p:nvSpPr>
        <p:spPr>
          <a:xfrm>
            <a:off x="4876158" y="0"/>
            <a:ext cx="7315841" cy="6858000"/>
          </a:xfrm>
          <a:prstGeom prst="rect">
            <a:avLst/>
          </a:prstGeom>
        </p:spPr>
        <p:txBody>
          <a:bodyPr rtlCol="0" anchor="t"/>
          <a:lstStyle>
            <a:lvl1pPr marL="0" indent="0" algn="ctr">
              <a:buNone/>
              <a:defRPr>
                <a:solidFill>
                  <a:schemeClr val="bg1"/>
                </a:solidFill>
              </a:defRPr>
            </a:lvl1pPr>
          </a:lstStyle>
          <a:p>
            <a:pPr rtl="0"/>
            <a:r>
              <a:rPr lang="en-GB" noProof="0"/>
              <a:t>Insert photo here</a:t>
            </a:r>
          </a:p>
        </p:txBody>
      </p:sp>
      <p:cxnSp>
        <p:nvCxnSpPr>
          <p:cNvPr id="11" name="Straight Connector 10">
            <a:extLst>
              <a:ext uri="{FF2B5EF4-FFF2-40B4-BE49-F238E27FC236}">
                <a16:creationId xmlns:a16="http://schemas.microsoft.com/office/drawing/2014/main" id="{8239FAB6-0B6C-402C-A107-EFFF82281DAE}"/>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Footer Placeholder 6">
            <a:extLst>
              <a:ext uri="{FF2B5EF4-FFF2-40B4-BE49-F238E27FC236}">
                <a16:creationId xmlns:a16="http://schemas.microsoft.com/office/drawing/2014/main" id="{DBE487E6-4032-4195-9823-685A39371B0C}"/>
              </a:ext>
            </a:extLst>
          </p:cNvPr>
          <p:cNvSpPr>
            <a:spLocks noGrp="1"/>
          </p:cNvSpPr>
          <p:nvPr>
            <p:ph type="ftr" sz="quarter" idx="11"/>
          </p:nvPr>
        </p:nvSpPr>
        <p:spPr>
          <a:xfrm>
            <a:off x="715383" y="6356350"/>
            <a:ext cx="4539727" cy="365125"/>
          </a:xfrm>
          <a:prstGeom prst="rect">
            <a:avLst/>
          </a:prstGeom>
        </p:spPr>
        <p:txBody>
          <a:bodyPr rtlCol="0"/>
          <a:lstStyle>
            <a:lvl1pPr>
              <a:defRPr>
                <a:solidFill>
                  <a:schemeClr val="bg1"/>
                </a:solidFill>
              </a:defRPr>
            </a:lvl1pPr>
          </a:lstStyle>
          <a:p>
            <a:pPr rtl="0"/>
            <a:r>
              <a:rPr lang="en-GB" noProof="0"/>
              <a:t>PRESENTATION TITLE</a:t>
            </a:r>
          </a:p>
        </p:txBody>
      </p:sp>
      <p:sp>
        <p:nvSpPr>
          <p:cNvPr id="14" name="Date Placeholder 5">
            <a:extLst>
              <a:ext uri="{FF2B5EF4-FFF2-40B4-BE49-F238E27FC236}">
                <a16:creationId xmlns:a16="http://schemas.microsoft.com/office/drawing/2014/main" id="{C71E06DF-BA1B-43E6-A74C-85231D2EC37E}"/>
              </a:ext>
            </a:extLst>
          </p:cNvPr>
          <p:cNvSpPr>
            <a:spLocks noGrp="1"/>
          </p:cNvSpPr>
          <p:nvPr>
            <p:ph type="dt" sz="half" idx="10"/>
          </p:nvPr>
        </p:nvSpPr>
        <p:spPr>
          <a:xfrm>
            <a:off x="8369448" y="6356350"/>
            <a:ext cx="2592594" cy="365125"/>
          </a:xfrm>
          <a:prstGeom prst="rect">
            <a:avLst/>
          </a:prstGeom>
        </p:spPr>
        <p:txBody>
          <a:bodyPr rtlCol="0"/>
          <a:lstStyle/>
          <a:p>
            <a:pPr rtl="0"/>
            <a:r>
              <a:rPr lang="en-GB" noProof="0">
                <a:solidFill>
                  <a:srgbClr val="FFFFFF"/>
                </a:solidFill>
                <a:effectLst>
                  <a:outerShdw blurRad="38100" dist="38100" dir="2700000" algn="tl">
                    <a:srgbClr val="000000">
                      <a:alpha val="43137"/>
                    </a:srgbClr>
                  </a:outerShdw>
                </a:effectLst>
              </a:rPr>
              <a:t>2/11/20XX</a:t>
            </a:r>
          </a:p>
        </p:txBody>
      </p:sp>
      <p:sp>
        <p:nvSpPr>
          <p:cNvPr id="15" name="Slide Number Placeholder 7">
            <a:extLst>
              <a:ext uri="{FF2B5EF4-FFF2-40B4-BE49-F238E27FC236}">
                <a16:creationId xmlns:a16="http://schemas.microsoft.com/office/drawing/2014/main" id="{0BD36B16-3F07-4955-8D4D-BC0FD17C1CE4}"/>
              </a:ext>
            </a:extLst>
          </p:cNvPr>
          <p:cNvSpPr>
            <a:spLocks noGrp="1"/>
          </p:cNvSpPr>
          <p:nvPr>
            <p:ph type="sldNum" sz="quarter" idx="12"/>
          </p:nvPr>
        </p:nvSpPr>
        <p:spPr>
          <a:xfrm>
            <a:off x="10919012" y="6356350"/>
            <a:ext cx="672354" cy="365125"/>
          </a:xfrm>
          <a:prstGeom prst="rect">
            <a:avLst/>
          </a:prstGeom>
        </p:spPr>
        <p:txBody>
          <a:bodyPr rtlCol="0"/>
          <a:lstStyle/>
          <a:p>
            <a:pPr rtl="0"/>
            <a:fld id="{E30AF5A0-43BB-4336-8627-9123B9144D80}" type="slidenum">
              <a:rPr lang="en-GB" noProof="0" smtClean="0">
                <a:solidFill>
                  <a:srgbClr val="FFFFFF"/>
                </a:solidFill>
                <a:effectLst>
                  <a:outerShdw blurRad="38100" dist="38100" dir="2700000" algn="tl">
                    <a:srgbClr val="000000">
                      <a:alpha val="43137"/>
                    </a:srgbClr>
                  </a:outerShdw>
                </a:effectLst>
              </a:rPr>
              <a:t>‹#›</a:t>
            </a:fld>
            <a:endParaRPr lang="en-GB" noProof="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42735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4246B94A-8C64-4FBA-B409-1F9487E19CF3}"/>
              </a:ext>
            </a:extLst>
          </p:cNvPr>
          <p:cNvSpPr>
            <a:spLocks noGrp="1"/>
          </p:cNvSpPr>
          <p:nvPr>
            <p:ph type="title"/>
          </p:nvPr>
        </p:nvSpPr>
        <p:spPr>
          <a:xfrm>
            <a:off x="700087" y="909638"/>
            <a:ext cx="10691813" cy="810192"/>
          </a:xfrm>
          <a:prstGeom prst="rect">
            <a:avLst/>
          </a:prstGeom>
        </p:spPr>
        <p:txBody>
          <a:bodyPr rtlCol="0"/>
          <a:lstStyle/>
          <a:p>
            <a:pPr rtl="0"/>
            <a:r>
              <a:rPr lang="en-US" noProof="0"/>
              <a:t>Click to edit Master title style</a:t>
            </a:r>
            <a:endParaRPr lang="en-GB" noProof="0"/>
          </a:p>
        </p:txBody>
      </p:sp>
      <p:cxnSp>
        <p:nvCxnSpPr>
          <p:cNvPr id="9" name="Straight Connector 8">
            <a:extLst>
              <a:ext uri="{FF2B5EF4-FFF2-40B4-BE49-F238E27FC236}">
                <a16:creationId xmlns:a16="http://schemas.microsoft.com/office/drawing/2014/main" id="{866F075D-9008-4BD3-A772-7AF7AD667D5A}"/>
              </a:ext>
              <a:ext uri="{C183D7F6-B498-43B3-948B-1728B52AA6E4}">
                <adec:decorative xmlns:adec="http://schemas.microsoft.com/office/drawing/2017/decorative" val="1"/>
              </a:ext>
            </a:extLst>
          </p:cNvPr>
          <p:cNvCxnSpPr>
            <a:cxnSpLocks/>
          </p:cNvCxnSpPr>
          <p:nvPr userDrawn="1"/>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4C185B95-5C0F-400E-B7DF-8FF843290737}"/>
              </a:ext>
            </a:extLst>
          </p:cNvPr>
          <p:cNvSpPr>
            <a:spLocks noGrp="1"/>
          </p:cNvSpPr>
          <p:nvPr>
            <p:ph type="body" sz="quarter" idx="15" hasCustomPrompt="1"/>
          </p:nvPr>
        </p:nvSpPr>
        <p:spPr>
          <a:xfrm>
            <a:off x="800100" y="2003375"/>
            <a:ext cx="5094288" cy="526767"/>
          </a:xfrm>
          <a:prstGeom prst="rect">
            <a:avLst/>
          </a:prstGeom>
        </p:spPr>
        <p:txBody>
          <a:bodyPr rtlCol="0"/>
          <a:lstStyle>
            <a:lvl1pPr marL="0" indent="0">
              <a:buNone/>
              <a:defRPr b="1">
                <a:solidFill>
                  <a:schemeClr val="accent4"/>
                </a:solidFill>
              </a:defRPr>
            </a:lvl1pPr>
          </a:lstStyle>
          <a:p>
            <a:pPr lvl="0" rtl="0"/>
            <a:r>
              <a:rPr lang="en-GB" noProof="0"/>
              <a:t>Insert subtitle here</a:t>
            </a:r>
          </a:p>
        </p:txBody>
      </p:sp>
      <p:sp>
        <p:nvSpPr>
          <p:cNvPr id="11" name="Content Placeholder 10">
            <a:extLst>
              <a:ext uri="{FF2B5EF4-FFF2-40B4-BE49-F238E27FC236}">
                <a16:creationId xmlns:a16="http://schemas.microsoft.com/office/drawing/2014/main" id="{BC725AFD-5A48-451D-B91D-9E63953F8E8B}"/>
              </a:ext>
            </a:extLst>
          </p:cNvPr>
          <p:cNvSpPr>
            <a:spLocks noGrp="1"/>
          </p:cNvSpPr>
          <p:nvPr>
            <p:ph idx="1" hasCustomPrompt="1"/>
          </p:nvPr>
        </p:nvSpPr>
        <p:spPr>
          <a:xfrm>
            <a:off x="800099" y="2551176"/>
            <a:ext cx="5094673" cy="3273552"/>
          </a:xfrm>
          <a:prstGeom prst="rect">
            <a:avLst/>
          </a:prstGeom>
        </p:spPr>
        <p:txBody>
          <a:bodyPr rtlCol="0">
            <a:normAutofit/>
          </a:bodyPr>
          <a:lstStyle>
            <a:lvl1pPr>
              <a:lnSpc>
                <a:spcPct val="100000"/>
              </a:lnSpc>
              <a:defRPr sz="1800"/>
            </a:lvl1pPr>
          </a:lstStyle>
          <a:p>
            <a:pPr rtl="0"/>
            <a:r>
              <a:rPr lang="en-GB" noProof="0"/>
              <a:t>Insert text here</a:t>
            </a:r>
          </a:p>
        </p:txBody>
      </p:sp>
      <p:sp>
        <p:nvSpPr>
          <p:cNvPr id="18" name="Text Placeholder 2">
            <a:extLst>
              <a:ext uri="{FF2B5EF4-FFF2-40B4-BE49-F238E27FC236}">
                <a16:creationId xmlns:a16="http://schemas.microsoft.com/office/drawing/2014/main" id="{6ACDC650-288E-4CF5-8546-9F2D5CEC8868}"/>
              </a:ext>
            </a:extLst>
          </p:cNvPr>
          <p:cNvSpPr>
            <a:spLocks noGrp="1"/>
          </p:cNvSpPr>
          <p:nvPr>
            <p:ph type="body" sz="quarter" idx="16" hasCustomPrompt="1"/>
          </p:nvPr>
        </p:nvSpPr>
        <p:spPr>
          <a:xfrm>
            <a:off x="6297611" y="2003375"/>
            <a:ext cx="5094288" cy="526767"/>
          </a:xfrm>
          <a:prstGeom prst="rect">
            <a:avLst/>
          </a:prstGeom>
        </p:spPr>
        <p:txBody>
          <a:bodyPr rtlCol="0"/>
          <a:lstStyle>
            <a:lvl1pPr marL="0" indent="0">
              <a:buNone/>
              <a:defRPr b="1">
                <a:solidFill>
                  <a:schemeClr val="accent4"/>
                </a:solidFill>
              </a:defRPr>
            </a:lvl1pPr>
          </a:lstStyle>
          <a:p>
            <a:pPr lvl="0" rtl="0"/>
            <a:r>
              <a:rPr lang="en-GB" noProof="0"/>
              <a:t>Insert subtitle here</a:t>
            </a:r>
          </a:p>
        </p:txBody>
      </p:sp>
      <p:sp>
        <p:nvSpPr>
          <p:cNvPr id="17" name="Content Placeholder 10">
            <a:extLst>
              <a:ext uri="{FF2B5EF4-FFF2-40B4-BE49-F238E27FC236}">
                <a16:creationId xmlns:a16="http://schemas.microsoft.com/office/drawing/2014/main" id="{956E1F7E-0B80-40DB-8F21-F06D9DD56264}"/>
              </a:ext>
            </a:extLst>
          </p:cNvPr>
          <p:cNvSpPr>
            <a:spLocks noGrp="1"/>
          </p:cNvSpPr>
          <p:nvPr>
            <p:ph idx="13" hasCustomPrompt="1"/>
          </p:nvPr>
        </p:nvSpPr>
        <p:spPr>
          <a:xfrm>
            <a:off x="6297226" y="2551176"/>
            <a:ext cx="5094673" cy="3273552"/>
          </a:xfrm>
          <a:prstGeom prst="rect">
            <a:avLst/>
          </a:prstGeom>
        </p:spPr>
        <p:txBody>
          <a:bodyPr rtlCol="0">
            <a:normAutofit/>
          </a:bodyPr>
          <a:lstStyle>
            <a:lvl1pPr>
              <a:lnSpc>
                <a:spcPct val="100000"/>
              </a:lnSpc>
              <a:defRPr sz="1800"/>
            </a:lvl1pPr>
          </a:lstStyle>
          <a:p>
            <a:pPr rtl="0"/>
            <a:r>
              <a:rPr lang="en-GB" noProof="0"/>
              <a:t>Insert text here</a:t>
            </a:r>
          </a:p>
        </p:txBody>
      </p:sp>
      <p:cxnSp>
        <p:nvCxnSpPr>
          <p:cNvPr id="12" name="Straight Connector 11">
            <a:extLst>
              <a:ext uri="{FF2B5EF4-FFF2-40B4-BE49-F238E27FC236}">
                <a16:creationId xmlns:a16="http://schemas.microsoft.com/office/drawing/2014/main" id="{D91B92C0-6B36-412A-9A49-16AB59FFBEEC}"/>
              </a:ext>
              <a:ext uri="{C183D7F6-B498-43B3-948B-1728B52AA6E4}">
                <adec:decorative xmlns:adec="http://schemas.microsoft.com/office/drawing/2017/decorative" val="1"/>
              </a:ext>
            </a:extLst>
          </p:cNvPr>
          <p:cNvCxnSpPr>
            <a:cxnSpLocks/>
          </p:cNvCxnSpPr>
          <p:nvPr userDrawn="1"/>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ooter Placeholder 7">
            <a:extLst>
              <a:ext uri="{FF2B5EF4-FFF2-40B4-BE49-F238E27FC236}">
                <a16:creationId xmlns:a16="http://schemas.microsoft.com/office/drawing/2014/main" id="{B4EFB36A-E4FD-4966-A091-9BDAF29916F8}"/>
              </a:ext>
            </a:extLst>
          </p:cNvPr>
          <p:cNvSpPr>
            <a:spLocks noGrp="1"/>
          </p:cNvSpPr>
          <p:nvPr>
            <p:ph type="ftr" sz="quarter" idx="11"/>
          </p:nvPr>
        </p:nvSpPr>
        <p:spPr>
          <a:xfrm>
            <a:off x="715383" y="6356350"/>
            <a:ext cx="4539727" cy="365125"/>
          </a:xfrm>
        </p:spPr>
        <p:txBody>
          <a:bodyPr rtlCol="0"/>
          <a:lstStyle>
            <a:lvl1pPr>
              <a:defRPr/>
            </a:lvl1pPr>
          </a:lstStyle>
          <a:p>
            <a:pPr rtl="0"/>
            <a:r>
              <a:rPr lang="en-GB" noProof="0"/>
              <a:t>PRESENTATION TITLE</a:t>
            </a:r>
          </a:p>
        </p:txBody>
      </p:sp>
      <p:sp>
        <p:nvSpPr>
          <p:cNvPr id="14" name="Date Placeholder 6">
            <a:extLst>
              <a:ext uri="{FF2B5EF4-FFF2-40B4-BE49-F238E27FC236}">
                <a16:creationId xmlns:a16="http://schemas.microsoft.com/office/drawing/2014/main" id="{9B52EA1F-D8D0-4F42-B00A-F0E943F82E57}"/>
              </a:ext>
            </a:extLst>
          </p:cNvPr>
          <p:cNvSpPr>
            <a:spLocks noGrp="1"/>
          </p:cNvSpPr>
          <p:nvPr>
            <p:ph type="dt" sz="half" idx="10"/>
          </p:nvPr>
        </p:nvSpPr>
        <p:spPr>
          <a:xfrm>
            <a:off x="8369448" y="6356350"/>
            <a:ext cx="2592594" cy="365125"/>
          </a:xfrm>
        </p:spPr>
        <p:txBody>
          <a:bodyPr rtlCol="0"/>
          <a:lstStyle/>
          <a:p>
            <a:pPr rtl="0"/>
            <a:r>
              <a:rPr lang="en-GB" noProof="0"/>
              <a:t>2/11/20XX</a:t>
            </a:r>
          </a:p>
        </p:txBody>
      </p:sp>
      <p:sp>
        <p:nvSpPr>
          <p:cNvPr id="15" name="Slide Number Placeholder 8">
            <a:extLst>
              <a:ext uri="{FF2B5EF4-FFF2-40B4-BE49-F238E27FC236}">
                <a16:creationId xmlns:a16="http://schemas.microsoft.com/office/drawing/2014/main" id="{498A6230-35B8-4147-9494-90708BFC3330}"/>
              </a:ext>
            </a:extLst>
          </p:cNvPr>
          <p:cNvSpPr>
            <a:spLocks noGrp="1"/>
          </p:cNvSpPr>
          <p:nvPr>
            <p:ph type="sldNum" sz="quarter" idx="12"/>
          </p:nvPr>
        </p:nvSpPr>
        <p:spPr>
          <a:xfrm>
            <a:off x="10919012" y="6356350"/>
            <a:ext cx="672354" cy="365125"/>
          </a:xfrm>
        </p:spPr>
        <p:txBody>
          <a:bodyPr rtlCol="0"/>
          <a:lstStyle/>
          <a:p>
            <a:pPr rtl="0"/>
            <a:fld id="{E30AF5A0-43BB-4336-8627-9123B9144D80}" type="slidenum">
              <a:rPr lang="en-GB" noProof="0" smtClean="0"/>
              <a:t>‹#›</a:t>
            </a:fld>
            <a:endParaRPr lang="en-GB" noProof="0"/>
          </a:p>
        </p:txBody>
      </p:sp>
    </p:spTree>
    <p:extLst>
      <p:ext uri="{BB962C8B-B14F-4D97-AF65-F5344CB8AC3E}">
        <p14:creationId xmlns:p14="http://schemas.microsoft.com/office/powerpoint/2010/main" val="101932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CC332FB-CD3F-4398-958A-CBE45129A19A}"/>
              </a:ext>
              <a:ext uri="{C183D7F6-B498-43B3-948B-1728B52AA6E4}">
                <adec:decorative xmlns:adec="http://schemas.microsoft.com/office/drawing/2017/decorative" val="1"/>
              </a:ext>
            </a:extLst>
          </p:cNvPr>
          <p:cNvCxnSpPr>
            <a:cxnSpLocks/>
          </p:cNvCxnSpPr>
          <p:nvPr userDrawn="1"/>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9">
            <a:extLst>
              <a:ext uri="{FF2B5EF4-FFF2-40B4-BE49-F238E27FC236}">
                <a16:creationId xmlns:a16="http://schemas.microsoft.com/office/drawing/2014/main" id="{E566CA14-5018-43EE-BB8F-E12209B2C3BD}"/>
              </a:ext>
            </a:extLst>
          </p:cNvPr>
          <p:cNvSpPr>
            <a:spLocks noGrp="1"/>
          </p:cNvSpPr>
          <p:nvPr>
            <p:ph type="title"/>
          </p:nvPr>
        </p:nvSpPr>
        <p:spPr>
          <a:xfrm>
            <a:off x="700087" y="909638"/>
            <a:ext cx="10691813" cy="810192"/>
          </a:xfrm>
          <a:prstGeom prst="rect">
            <a:avLst/>
          </a:prstGeom>
        </p:spPr>
        <p:txBody>
          <a:bodyPr rtlCol="0"/>
          <a:lstStyle/>
          <a:p>
            <a:pPr rtl="0"/>
            <a:r>
              <a:rPr lang="en-US" noProof="0"/>
              <a:t>Click to edit Master title style</a:t>
            </a:r>
            <a:endParaRPr lang="en-GB" noProof="0"/>
          </a:p>
        </p:txBody>
      </p:sp>
      <p:sp>
        <p:nvSpPr>
          <p:cNvPr id="14" name="Text Placeholder 2">
            <a:extLst>
              <a:ext uri="{FF2B5EF4-FFF2-40B4-BE49-F238E27FC236}">
                <a16:creationId xmlns:a16="http://schemas.microsoft.com/office/drawing/2014/main" id="{1A76201F-C7C2-400C-BE9B-F185A832CC24}"/>
              </a:ext>
            </a:extLst>
          </p:cNvPr>
          <p:cNvSpPr>
            <a:spLocks noGrp="1"/>
          </p:cNvSpPr>
          <p:nvPr>
            <p:ph type="body" sz="quarter" idx="15" hasCustomPrompt="1"/>
          </p:nvPr>
        </p:nvSpPr>
        <p:spPr>
          <a:xfrm>
            <a:off x="800099" y="2005870"/>
            <a:ext cx="3390161" cy="526756"/>
          </a:xfrm>
          <a:prstGeom prst="rect">
            <a:avLst/>
          </a:prstGeom>
        </p:spPr>
        <p:txBody>
          <a:bodyPr rtlCol="0"/>
          <a:lstStyle>
            <a:lvl1pPr marL="0" indent="0">
              <a:buNone/>
              <a:defRPr b="1">
                <a:solidFill>
                  <a:schemeClr val="accent4"/>
                </a:solidFill>
              </a:defRPr>
            </a:lvl1pPr>
          </a:lstStyle>
          <a:p>
            <a:pPr lvl="0" rtl="0"/>
            <a:r>
              <a:rPr lang="en-GB" noProof="0"/>
              <a:t>Insert subtitle here</a:t>
            </a:r>
          </a:p>
        </p:txBody>
      </p:sp>
      <p:sp>
        <p:nvSpPr>
          <p:cNvPr id="9" name="Content Placeholder 10">
            <a:extLst>
              <a:ext uri="{FF2B5EF4-FFF2-40B4-BE49-F238E27FC236}">
                <a16:creationId xmlns:a16="http://schemas.microsoft.com/office/drawing/2014/main" id="{A742F7E8-0787-4D2C-B53F-B62C309ED6D6}"/>
              </a:ext>
            </a:extLst>
          </p:cNvPr>
          <p:cNvSpPr>
            <a:spLocks noGrp="1"/>
          </p:cNvSpPr>
          <p:nvPr>
            <p:ph idx="1" hasCustomPrompt="1"/>
          </p:nvPr>
        </p:nvSpPr>
        <p:spPr>
          <a:xfrm>
            <a:off x="800099" y="2552345"/>
            <a:ext cx="3390161" cy="3272810"/>
          </a:xfrm>
          <a:prstGeom prst="rect">
            <a:avLst/>
          </a:prstGeom>
        </p:spPr>
        <p:txBody>
          <a:bodyPr rtlCol="0">
            <a:normAutofit/>
          </a:bodyPr>
          <a:lstStyle>
            <a:lvl1pPr>
              <a:lnSpc>
                <a:spcPct val="100000"/>
              </a:lnSpc>
              <a:defRPr sz="1800"/>
            </a:lvl1pPr>
          </a:lstStyle>
          <a:p>
            <a:pPr rtl="0"/>
            <a:r>
              <a:rPr lang="en-GB" noProof="0"/>
              <a:t>Insert text here</a:t>
            </a:r>
          </a:p>
        </p:txBody>
      </p:sp>
      <p:sp>
        <p:nvSpPr>
          <p:cNvPr id="17" name="Text Placeholder 2">
            <a:extLst>
              <a:ext uri="{FF2B5EF4-FFF2-40B4-BE49-F238E27FC236}">
                <a16:creationId xmlns:a16="http://schemas.microsoft.com/office/drawing/2014/main" id="{ED178B9A-B987-49A0-B73F-70B855C42403}"/>
              </a:ext>
            </a:extLst>
          </p:cNvPr>
          <p:cNvSpPr>
            <a:spLocks noGrp="1"/>
          </p:cNvSpPr>
          <p:nvPr>
            <p:ph type="body" sz="quarter" idx="16" hasCustomPrompt="1"/>
          </p:nvPr>
        </p:nvSpPr>
        <p:spPr>
          <a:xfrm>
            <a:off x="4400919" y="2005870"/>
            <a:ext cx="3390161" cy="526756"/>
          </a:xfrm>
          <a:prstGeom prst="rect">
            <a:avLst/>
          </a:prstGeom>
        </p:spPr>
        <p:txBody>
          <a:bodyPr rtlCol="0"/>
          <a:lstStyle>
            <a:lvl1pPr marL="0" indent="0">
              <a:buNone/>
              <a:defRPr b="1">
                <a:solidFill>
                  <a:schemeClr val="accent4"/>
                </a:solidFill>
              </a:defRPr>
            </a:lvl1pPr>
          </a:lstStyle>
          <a:p>
            <a:pPr lvl="0" rtl="0"/>
            <a:r>
              <a:rPr lang="en-GB" noProof="0"/>
              <a:t>Insert subtitle here</a:t>
            </a:r>
          </a:p>
        </p:txBody>
      </p:sp>
      <p:sp>
        <p:nvSpPr>
          <p:cNvPr id="15" name="Content Placeholder 10">
            <a:extLst>
              <a:ext uri="{FF2B5EF4-FFF2-40B4-BE49-F238E27FC236}">
                <a16:creationId xmlns:a16="http://schemas.microsoft.com/office/drawing/2014/main" id="{407D5990-6E05-4ECC-B930-EA5CF0774CFB}"/>
              </a:ext>
            </a:extLst>
          </p:cNvPr>
          <p:cNvSpPr>
            <a:spLocks noGrp="1"/>
          </p:cNvSpPr>
          <p:nvPr>
            <p:ph idx="13" hasCustomPrompt="1"/>
          </p:nvPr>
        </p:nvSpPr>
        <p:spPr>
          <a:xfrm>
            <a:off x="4400919" y="2552345"/>
            <a:ext cx="3390161" cy="3272810"/>
          </a:xfrm>
          <a:prstGeom prst="rect">
            <a:avLst/>
          </a:prstGeom>
        </p:spPr>
        <p:txBody>
          <a:bodyPr rtlCol="0">
            <a:normAutofit/>
          </a:bodyPr>
          <a:lstStyle>
            <a:lvl1pPr>
              <a:lnSpc>
                <a:spcPct val="100000"/>
              </a:lnSpc>
              <a:defRPr sz="1800"/>
            </a:lvl1pPr>
          </a:lstStyle>
          <a:p>
            <a:pPr rtl="0"/>
            <a:r>
              <a:rPr lang="en-GB" noProof="0"/>
              <a:t>Insert text here</a:t>
            </a:r>
          </a:p>
        </p:txBody>
      </p:sp>
      <p:sp>
        <p:nvSpPr>
          <p:cNvPr id="18" name="Text Placeholder 2">
            <a:extLst>
              <a:ext uri="{FF2B5EF4-FFF2-40B4-BE49-F238E27FC236}">
                <a16:creationId xmlns:a16="http://schemas.microsoft.com/office/drawing/2014/main" id="{C6A58550-98E5-4548-82F6-EE971733A79D}"/>
              </a:ext>
            </a:extLst>
          </p:cNvPr>
          <p:cNvSpPr>
            <a:spLocks noGrp="1"/>
          </p:cNvSpPr>
          <p:nvPr>
            <p:ph type="body" sz="quarter" idx="17" hasCustomPrompt="1"/>
          </p:nvPr>
        </p:nvSpPr>
        <p:spPr>
          <a:xfrm>
            <a:off x="8001739" y="2005870"/>
            <a:ext cx="3390161" cy="526756"/>
          </a:xfrm>
          <a:prstGeom prst="rect">
            <a:avLst/>
          </a:prstGeom>
        </p:spPr>
        <p:txBody>
          <a:bodyPr rtlCol="0"/>
          <a:lstStyle>
            <a:lvl1pPr marL="0" indent="0">
              <a:buNone/>
              <a:defRPr b="1">
                <a:solidFill>
                  <a:schemeClr val="accent4"/>
                </a:solidFill>
              </a:defRPr>
            </a:lvl1pPr>
          </a:lstStyle>
          <a:p>
            <a:pPr lvl="0" rtl="0"/>
            <a:r>
              <a:rPr lang="en-GB" noProof="0"/>
              <a:t>Insert subtitle here</a:t>
            </a:r>
          </a:p>
        </p:txBody>
      </p:sp>
      <p:sp>
        <p:nvSpPr>
          <p:cNvPr id="16" name="Content Placeholder 10">
            <a:extLst>
              <a:ext uri="{FF2B5EF4-FFF2-40B4-BE49-F238E27FC236}">
                <a16:creationId xmlns:a16="http://schemas.microsoft.com/office/drawing/2014/main" id="{6B90AFA0-EDA3-4F21-A480-F56AA1D0BEB6}"/>
              </a:ext>
            </a:extLst>
          </p:cNvPr>
          <p:cNvSpPr>
            <a:spLocks noGrp="1"/>
          </p:cNvSpPr>
          <p:nvPr>
            <p:ph idx="14" hasCustomPrompt="1"/>
          </p:nvPr>
        </p:nvSpPr>
        <p:spPr>
          <a:xfrm>
            <a:off x="8001739" y="2552345"/>
            <a:ext cx="3390161" cy="3272810"/>
          </a:xfrm>
          <a:prstGeom prst="rect">
            <a:avLst/>
          </a:prstGeom>
        </p:spPr>
        <p:txBody>
          <a:bodyPr rtlCol="0">
            <a:normAutofit/>
          </a:bodyPr>
          <a:lstStyle>
            <a:lvl1pPr>
              <a:lnSpc>
                <a:spcPct val="100000"/>
              </a:lnSpc>
              <a:defRPr sz="1800"/>
            </a:lvl1pPr>
          </a:lstStyle>
          <a:p>
            <a:pPr rtl="0"/>
            <a:r>
              <a:rPr lang="en-GB" noProof="0"/>
              <a:t>Insert text here</a:t>
            </a:r>
          </a:p>
        </p:txBody>
      </p:sp>
      <p:cxnSp>
        <p:nvCxnSpPr>
          <p:cNvPr id="10" name="Straight Connector 9">
            <a:extLst>
              <a:ext uri="{FF2B5EF4-FFF2-40B4-BE49-F238E27FC236}">
                <a16:creationId xmlns:a16="http://schemas.microsoft.com/office/drawing/2014/main" id="{9346E7C8-F905-4B13-8FD6-185A0418404C}"/>
              </a:ext>
              <a:ext uri="{C183D7F6-B498-43B3-948B-1728B52AA6E4}">
                <adec:decorative xmlns:adec="http://schemas.microsoft.com/office/drawing/2017/decorative" val="1"/>
              </a:ext>
            </a:extLst>
          </p:cNvPr>
          <p:cNvCxnSpPr>
            <a:cxnSpLocks/>
          </p:cNvCxnSpPr>
          <p:nvPr userDrawn="1"/>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Footer Placeholder 7">
            <a:extLst>
              <a:ext uri="{FF2B5EF4-FFF2-40B4-BE49-F238E27FC236}">
                <a16:creationId xmlns:a16="http://schemas.microsoft.com/office/drawing/2014/main" id="{A0E3EE3A-87F3-4F60-90D8-938E4BBC2B4D}"/>
              </a:ext>
            </a:extLst>
          </p:cNvPr>
          <p:cNvSpPr>
            <a:spLocks noGrp="1"/>
          </p:cNvSpPr>
          <p:nvPr>
            <p:ph type="ftr" sz="quarter" idx="11"/>
          </p:nvPr>
        </p:nvSpPr>
        <p:spPr>
          <a:xfrm>
            <a:off x="715383" y="6356350"/>
            <a:ext cx="4539727" cy="365125"/>
          </a:xfrm>
        </p:spPr>
        <p:txBody>
          <a:bodyPr rtlCol="0"/>
          <a:lstStyle>
            <a:lvl1pPr>
              <a:defRPr/>
            </a:lvl1pPr>
          </a:lstStyle>
          <a:p>
            <a:pPr rtl="0"/>
            <a:r>
              <a:rPr lang="en-GB" noProof="0"/>
              <a:t>PRESENTATION TITLE</a:t>
            </a:r>
          </a:p>
        </p:txBody>
      </p:sp>
      <p:sp>
        <p:nvSpPr>
          <p:cNvPr id="12" name="Date Placeholder 6">
            <a:extLst>
              <a:ext uri="{FF2B5EF4-FFF2-40B4-BE49-F238E27FC236}">
                <a16:creationId xmlns:a16="http://schemas.microsoft.com/office/drawing/2014/main" id="{F1449B0C-8214-4186-9666-E63CCA09094E}"/>
              </a:ext>
            </a:extLst>
          </p:cNvPr>
          <p:cNvSpPr>
            <a:spLocks noGrp="1"/>
          </p:cNvSpPr>
          <p:nvPr>
            <p:ph type="dt" sz="half" idx="10"/>
          </p:nvPr>
        </p:nvSpPr>
        <p:spPr>
          <a:xfrm>
            <a:off x="8369448" y="6356350"/>
            <a:ext cx="2592594" cy="365125"/>
          </a:xfrm>
        </p:spPr>
        <p:txBody>
          <a:bodyPr rtlCol="0"/>
          <a:lstStyle/>
          <a:p>
            <a:pPr rtl="0"/>
            <a:r>
              <a:rPr lang="en-GB" noProof="0"/>
              <a:t>2/11/20XX</a:t>
            </a:r>
          </a:p>
        </p:txBody>
      </p:sp>
      <p:sp>
        <p:nvSpPr>
          <p:cNvPr id="13" name="Slide Number Placeholder 8">
            <a:extLst>
              <a:ext uri="{FF2B5EF4-FFF2-40B4-BE49-F238E27FC236}">
                <a16:creationId xmlns:a16="http://schemas.microsoft.com/office/drawing/2014/main" id="{F5DDBFC0-CC80-4B03-B5F5-3C57166DCA88}"/>
              </a:ext>
            </a:extLst>
          </p:cNvPr>
          <p:cNvSpPr>
            <a:spLocks noGrp="1"/>
          </p:cNvSpPr>
          <p:nvPr>
            <p:ph type="sldNum" sz="quarter" idx="12"/>
          </p:nvPr>
        </p:nvSpPr>
        <p:spPr>
          <a:xfrm>
            <a:off x="10919012" y="6356350"/>
            <a:ext cx="672354" cy="365125"/>
          </a:xfrm>
        </p:spPr>
        <p:txBody>
          <a:bodyPr rtlCol="0"/>
          <a:lstStyle/>
          <a:p>
            <a:pPr rtl="0"/>
            <a:fld id="{E30AF5A0-43BB-4336-8627-9123B9144D80}" type="slidenum">
              <a:rPr lang="en-GB" noProof="0" smtClean="0"/>
              <a:t>‹#›</a:t>
            </a:fld>
            <a:endParaRPr lang="en-GB" noProof="0"/>
          </a:p>
        </p:txBody>
      </p:sp>
    </p:spTree>
    <p:extLst>
      <p:ext uri="{BB962C8B-B14F-4D97-AF65-F5344CB8AC3E}">
        <p14:creationId xmlns:p14="http://schemas.microsoft.com/office/powerpoint/2010/main" val="2986452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F01BF5DB-2BF3-4196-B1CF-82B7CDCC02DC}"/>
              </a:ext>
              <a:ext uri="{C183D7F6-B498-43B3-948B-1728B52AA6E4}">
                <adec:decorative xmlns:adec="http://schemas.microsoft.com/office/drawing/2017/decorative" val="1"/>
              </a:ext>
            </a:extLst>
          </p:cNvPr>
          <p:cNvCxnSpPr>
            <a:cxnSpLocks/>
          </p:cNvCxnSpPr>
          <p:nvPr userDrawn="1"/>
        </p:nvCxnSpPr>
        <p:spPr>
          <a:xfrm>
            <a:off x="7987523" y="729692"/>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itle 12">
            <a:extLst>
              <a:ext uri="{FF2B5EF4-FFF2-40B4-BE49-F238E27FC236}">
                <a16:creationId xmlns:a16="http://schemas.microsoft.com/office/drawing/2014/main" id="{168DC13D-FFC6-4CC5-B9F8-B3B0961093A9}"/>
              </a:ext>
            </a:extLst>
          </p:cNvPr>
          <p:cNvSpPr>
            <a:spLocks noGrp="1"/>
          </p:cNvSpPr>
          <p:nvPr>
            <p:ph type="title"/>
          </p:nvPr>
        </p:nvSpPr>
        <p:spPr>
          <a:xfrm>
            <a:off x="7887511" y="909639"/>
            <a:ext cx="3703856" cy="1290636"/>
          </a:xfrm>
          <a:prstGeom prst="rect">
            <a:avLst/>
          </a:prstGeom>
        </p:spPr>
        <p:txBody>
          <a:bodyPr rtlCol="0">
            <a:normAutofit/>
          </a:bodyPr>
          <a:lstStyle/>
          <a:p>
            <a:pPr rtl="0"/>
            <a:r>
              <a:rPr lang="en-US" noProof="0"/>
              <a:t>Click to edit Master title style</a:t>
            </a:r>
            <a:endParaRPr lang="en-GB" noProof="0"/>
          </a:p>
        </p:txBody>
      </p:sp>
      <p:sp>
        <p:nvSpPr>
          <p:cNvPr id="51" name="Picture Placeholder 37">
            <a:extLst>
              <a:ext uri="{FF2B5EF4-FFF2-40B4-BE49-F238E27FC236}">
                <a16:creationId xmlns:a16="http://schemas.microsoft.com/office/drawing/2014/main" id="{F1AD5C34-DDA9-421B-A3C2-4D014B3D3FBD}"/>
              </a:ext>
            </a:extLst>
          </p:cNvPr>
          <p:cNvSpPr>
            <a:spLocks noGrp="1"/>
          </p:cNvSpPr>
          <p:nvPr>
            <p:ph type="pic" sz="quarter" idx="13" hasCustomPrompt="1"/>
          </p:nvPr>
        </p:nvSpPr>
        <p:spPr>
          <a:xfrm>
            <a:off x="715383" y="723900"/>
            <a:ext cx="3179762" cy="2160588"/>
          </a:xfrm>
          <a:prstGeom prst="rect">
            <a:avLst/>
          </a:prstGeom>
        </p:spPr>
        <p:txBody>
          <a:bodyPr rtlCol="0"/>
          <a:lstStyle>
            <a:lvl1pPr marL="0" indent="0" algn="ctr">
              <a:buNone/>
              <a:defRPr/>
            </a:lvl1pPr>
          </a:lstStyle>
          <a:p>
            <a:pPr rtl="0"/>
            <a:r>
              <a:rPr lang="en-GB" noProof="0"/>
              <a:t>Insert photo here</a:t>
            </a:r>
          </a:p>
        </p:txBody>
      </p:sp>
      <p:sp>
        <p:nvSpPr>
          <p:cNvPr id="53" name="Picture Placeholder 43">
            <a:extLst>
              <a:ext uri="{FF2B5EF4-FFF2-40B4-BE49-F238E27FC236}">
                <a16:creationId xmlns:a16="http://schemas.microsoft.com/office/drawing/2014/main" id="{11508423-C6F4-4605-9E6D-1ED73334D0F5}"/>
              </a:ext>
            </a:extLst>
          </p:cNvPr>
          <p:cNvSpPr>
            <a:spLocks noGrp="1"/>
          </p:cNvSpPr>
          <p:nvPr>
            <p:ph type="pic" sz="quarter" idx="15" hasCustomPrompt="1"/>
          </p:nvPr>
        </p:nvSpPr>
        <p:spPr>
          <a:xfrm>
            <a:off x="715383" y="3048000"/>
            <a:ext cx="3178175" cy="3086100"/>
          </a:xfrm>
          <a:prstGeom prst="rect">
            <a:avLst/>
          </a:prstGeom>
        </p:spPr>
        <p:txBody>
          <a:bodyPr rtlCol="0"/>
          <a:lstStyle>
            <a:lvl1pPr marL="0" indent="0" algn="ctr">
              <a:buNone/>
              <a:defRPr/>
            </a:lvl1pPr>
          </a:lstStyle>
          <a:p>
            <a:pPr rtl="0"/>
            <a:r>
              <a:rPr lang="en-GB" noProof="0"/>
              <a:t>Insert photo here</a:t>
            </a:r>
          </a:p>
        </p:txBody>
      </p:sp>
      <p:sp>
        <p:nvSpPr>
          <p:cNvPr id="57" name="Picture Placeholder 55">
            <a:extLst>
              <a:ext uri="{FF2B5EF4-FFF2-40B4-BE49-F238E27FC236}">
                <a16:creationId xmlns:a16="http://schemas.microsoft.com/office/drawing/2014/main" id="{1692DD91-8169-4A90-9D17-8A60286225FF}"/>
              </a:ext>
            </a:extLst>
          </p:cNvPr>
          <p:cNvSpPr>
            <a:spLocks noGrp="1"/>
          </p:cNvSpPr>
          <p:nvPr>
            <p:ph type="pic" sz="quarter" idx="17" hasCustomPrompt="1"/>
          </p:nvPr>
        </p:nvSpPr>
        <p:spPr>
          <a:xfrm>
            <a:off x="4040188" y="723900"/>
            <a:ext cx="3371850" cy="3159125"/>
          </a:xfrm>
          <a:prstGeom prst="rect">
            <a:avLst/>
          </a:prstGeom>
        </p:spPr>
        <p:txBody>
          <a:bodyPr rtlCol="0"/>
          <a:lstStyle>
            <a:lvl1pPr marL="0" indent="0" algn="ctr">
              <a:buNone/>
              <a:defRPr/>
            </a:lvl1pPr>
          </a:lstStyle>
          <a:p>
            <a:pPr rtl="0"/>
            <a:r>
              <a:rPr lang="en-GB" noProof="0"/>
              <a:t>Insert photo here</a:t>
            </a:r>
          </a:p>
        </p:txBody>
      </p:sp>
      <p:sp>
        <p:nvSpPr>
          <p:cNvPr id="54" name="Picture Placeholder 45">
            <a:extLst>
              <a:ext uri="{FF2B5EF4-FFF2-40B4-BE49-F238E27FC236}">
                <a16:creationId xmlns:a16="http://schemas.microsoft.com/office/drawing/2014/main" id="{30A5BEAE-CA80-4FFD-8DD4-5B7413AF51D2}"/>
              </a:ext>
            </a:extLst>
          </p:cNvPr>
          <p:cNvSpPr>
            <a:spLocks noGrp="1"/>
          </p:cNvSpPr>
          <p:nvPr>
            <p:ph type="pic" sz="quarter" idx="16" hasCustomPrompt="1"/>
          </p:nvPr>
        </p:nvSpPr>
        <p:spPr>
          <a:xfrm>
            <a:off x="4039608" y="4038600"/>
            <a:ext cx="3371659" cy="2095500"/>
          </a:xfrm>
          <a:prstGeom prst="rect">
            <a:avLst/>
          </a:prstGeom>
        </p:spPr>
        <p:txBody>
          <a:bodyPr rtlCol="0"/>
          <a:lstStyle>
            <a:lvl1pPr marL="0" indent="0" algn="ctr">
              <a:buNone/>
              <a:defRPr/>
            </a:lvl1pPr>
          </a:lstStyle>
          <a:p>
            <a:pPr rtl="0"/>
            <a:r>
              <a:rPr lang="en-GB" noProof="0"/>
              <a:t>Insert photo here</a:t>
            </a:r>
          </a:p>
        </p:txBody>
      </p:sp>
      <p:sp>
        <p:nvSpPr>
          <p:cNvPr id="29" name="Content Placeholder 14">
            <a:extLst>
              <a:ext uri="{FF2B5EF4-FFF2-40B4-BE49-F238E27FC236}">
                <a16:creationId xmlns:a16="http://schemas.microsoft.com/office/drawing/2014/main" id="{4B2044C0-1C45-402D-BC20-0EB82BDB4F68}"/>
              </a:ext>
            </a:extLst>
          </p:cNvPr>
          <p:cNvSpPr>
            <a:spLocks noGrp="1"/>
          </p:cNvSpPr>
          <p:nvPr>
            <p:ph idx="1"/>
          </p:nvPr>
        </p:nvSpPr>
        <p:spPr>
          <a:xfrm>
            <a:off x="7887510" y="2380221"/>
            <a:ext cx="3703856" cy="3866403"/>
          </a:xfrm>
          <a:prstGeom prst="rect">
            <a:avLst/>
          </a:prstGeom>
        </p:spPr>
        <p:txBody>
          <a:bodyPr rtlCol="0">
            <a:normAutofit/>
          </a:bodyPr>
          <a:lstStyle>
            <a:lvl1pPr marL="0" indent="0">
              <a:lnSpc>
                <a:spcPct val="100000"/>
              </a:lnSpc>
              <a:buNone/>
              <a:defRPr sz="1800"/>
            </a:lvl1pPr>
          </a:lstStyle>
          <a:p>
            <a:pPr lvl="0" rtl="0"/>
            <a:r>
              <a:rPr lang="en-US" noProof="0"/>
              <a:t>Click to edit Master text styles</a:t>
            </a:r>
          </a:p>
        </p:txBody>
      </p:sp>
      <p:sp>
        <p:nvSpPr>
          <p:cNvPr id="34" name="Footer Placeholder 7">
            <a:extLst>
              <a:ext uri="{FF2B5EF4-FFF2-40B4-BE49-F238E27FC236}">
                <a16:creationId xmlns:a16="http://schemas.microsoft.com/office/drawing/2014/main" id="{30EE29E3-4F8E-469E-9B99-E29176094DE4}"/>
              </a:ext>
            </a:extLst>
          </p:cNvPr>
          <p:cNvSpPr>
            <a:spLocks noGrp="1"/>
          </p:cNvSpPr>
          <p:nvPr>
            <p:ph type="ftr" sz="quarter" idx="11"/>
          </p:nvPr>
        </p:nvSpPr>
        <p:spPr>
          <a:xfrm>
            <a:off x="715383" y="6356350"/>
            <a:ext cx="4539727" cy="365125"/>
          </a:xfrm>
        </p:spPr>
        <p:txBody>
          <a:bodyPr rtlCol="0"/>
          <a:lstStyle>
            <a:lvl1pPr>
              <a:defRPr/>
            </a:lvl1pPr>
          </a:lstStyle>
          <a:p>
            <a:pPr rtl="0"/>
            <a:r>
              <a:rPr lang="en-GB" noProof="0"/>
              <a:t>PRESENTATION TITLE</a:t>
            </a:r>
          </a:p>
        </p:txBody>
      </p:sp>
      <p:sp>
        <p:nvSpPr>
          <p:cNvPr id="35" name="Date Placeholder 6">
            <a:extLst>
              <a:ext uri="{FF2B5EF4-FFF2-40B4-BE49-F238E27FC236}">
                <a16:creationId xmlns:a16="http://schemas.microsoft.com/office/drawing/2014/main" id="{58513823-D81E-4B8B-85E6-EB11EA54DF40}"/>
              </a:ext>
            </a:extLst>
          </p:cNvPr>
          <p:cNvSpPr>
            <a:spLocks noGrp="1"/>
          </p:cNvSpPr>
          <p:nvPr>
            <p:ph type="dt" sz="half" idx="10"/>
          </p:nvPr>
        </p:nvSpPr>
        <p:spPr>
          <a:xfrm>
            <a:off x="8369448" y="6356350"/>
            <a:ext cx="2592594" cy="365125"/>
          </a:xfrm>
        </p:spPr>
        <p:txBody>
          <a:bodyPr rtlCol="0"/>
          <a:lstStyle/>
          <a:p>
            <a:pPr rtl="0"/>
            <a:r>
              <a:rPr lang="en-GB" noProof="0"/>
              <a:t>2/11/20XX</a:t>
            </a:r>
          </a:p>
        </p:txBody>
      </p:sp>
      <p:sp>
        <p:nvSpPr>
          <p:cNvPr id="36" name="Slide Number Placeholder 8">
            <a:extLst>
              <a:ext uri="{FF2B5EF4-FFF2-40B4-BE49-F238E27FC236}">
                <a16:creationId xmlns:a16="http://schemas.microsoft.com/office/drawing/2014/main" id="{9D43A613-4A7D-4C9F-B407-154A1FB83858}"/>
              </a:ext>
            </a:extLst>
          </p:cNvPr>
          <p:cNvSpPr>
            <a:spLocks noGrp="1"/>
          </p:cNvSpPr>
          <p:nvPr>
            <p:ph type="sldNum" sz="quarter" idx="12"/>
          </p:nvPr>
        </p:nvSpPr>
        <p:spPr>
          <a:xfrm>
            <a:off x="10919012" y="6356350"/>
            <a:ext cx="672354" cy="365125"/>
          </a:xfrm>
        </p:spPr>
        <p:txBody>
          <a:bodyPr rtlCol="0"/>
          <a:lstStyle/>
          <a:p>
            <a:pPr rtl="0"/>
            <a:fld id="{DE330D17-32E5-404A-9262-6A998ABC0878}" type="slidenum">
              <a:rPr lang="en-GB" noProof="0" smtClean="0"/>
              <a:t>‹#›</a:t>
            </a:fld>
            <a:endParaRPr lang="en-GB" noProof="0"/>
          </a:p>
        </p:txBody>
      </p:sp>
    </p:spTree>
    <p:extLst>
      <p:ext uri="{BB962C8B-B14F-4D97-AF65-F5344CB8AC3E}">
        <p14:creationId xmlns:p14="http://schemas.microsoft.com/office/powerpoint/2010/main" val="25227067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tx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A2404A1-BF4E-4858-BD1C-1BEFE71B63DE}"/>
              </a:ext>
            </a:extLst>
          </p:cNvPr>
          <p:cNvSpPr>
            <a:spLocks noGrp="1"/>
          </p:cNvSpPr>
          <p:nvPr>
            <p:ph type="ctrTitle" hasCustomPrompt="1"/>
          </p:nvPr>
        </p:nvSpPr>
        <p:spPr>
          <a:xfrm>
            <a:off x="695325" y="4296094"/>
            <a:ext cx="10782299" cy="1100621"/>
          </a:xfrm>
          <a:prstGeom prst="rect">
            <a:avLst/>
          </a:prstGeom>
        </p:spPr>
        <p:txBody>
          <a:bodyPr rtlCol="0">
            <a:normAutofit/>
          </a:bodyPr>
          <a:lstStyle>
            <a:lvl1pPr>
              <a:defRPr>
                <a:solidFill>
                  <a:schemeClr val="bg1"/>
                </a:solidFill>
              </a:defRPr>
            </a:lvl1pPr>
          </a:lstStyle>
          <a:p>
            <a:pPr rtl="0"/>
            <a:r>
              <a:rPr lang="en-GB" noProof="0"/>
              <a:t>Click to add title</a:t>
            </a:r>
          </a:p>
        </p:txBody>
      </p:sp>
      <p:sp>
        <p:nvSpPr>
          <p:cNvPr id="9" name="Subtitle 2">
            <a:extLst>
              <a:ext uri="{FF2B5EF4-FFF2-40B4-BE49-F238E27FC236}">
                <a16:creationId xmlns:a16="http://schemas.microsoft.com/office/drawing/2014/main" id="{B0053544-3012-4C81-98D6-E2665A3A3F5D}"/>
              </a:ext>
            </a:extLst>
          </p:cNvPr>
          <p:cNvSpPr>
            <a:spLocks noGrp="1"/>
          </p:cNvSpPr>
          <p:nvPr>
            <p:ph type="subTitle" idx="1" hasCustomPrompt="1"/>
          </p:nvPr>
        </p:nvSpPr>
        <p:spPr>
          <a:xfrm>
            <a:off x="695324" y="5533242"/>
            <a:ext cx="9972675" cy="543505"/>
          </a:xfrm>
          <a:prstGeom prst="rect">
            <a:avLst/>
          </a:prstGeom>
        </p:spPr>
        <p:txBody>
          <a:bodyPr rtlCol="0" anchor="t"/>
          <a:lstStyle>
            <a:lvl1pPr marL="0" indent="0">
              <a:buNone/>
              <a:defRPr sz="1800">
                <a:solidFill>
                  <a:schemeClr val="bg1"/>
                </a:solidFill>
              </a:defRPr>
            </a:lvl1pPr>
          </a:lstStyle>
          <a:p>
            <a:pPr rtl="0"/>
            <a:r>
              <a:rPr lang="en-GB" noProof="0"/>
              <a:t>Click to add subtitle</a:t>
            </a:r>
          </a:p>
        </p:txBody>
      </p:sp>
      <p:sp>
        <p:nvSpPr>
          <p:cNvPr id="20" name="Picture Placeholder 16">
            <a:extLst>
              <a:ext uri="{FF2B5EF4-FFF2-40B4-BE49-F238E27FC236}">
                <a16:creationId xmlns:a16="http://schemas.microsoft.com/office/drawing/2014/main" id="{C177CBDB-952D-484B-B43B-F988558931C5}"/>
              </a:ext>
            </a:extLst>
          </p:cNvPr>
          <p:cNvSpPr>
            <a:spLocks noGrp="1"/>
          </p:cNvSpPr>
          <p:nvPr>
            <p:ph type="pic" sz="quarter" idx="13" hasCustomPrompt="1"/>
          </p:nvPr>
        </p:nvSpPr>
        <p:spPr>
          <a:xfrm>
            <a:off x="800100" y="727075"/>
            <a:ext cx="5176838" cy="3071813"/>
          </a:xfrm>
          <a:prstGeom prst="rect">
            <a:avLst/>
          </a:prstGeom>
        </p:spPr>
        <p:txBody>
          <a:bodyPr rtlCol="0"/>
          <a:lstStyle>
            <a:lvl1pPr marL="0" indent="0" algn="ctr">
              <a:buNone/>
              <a:defRPr>
                <a:solidFill>
                  <a:schemeClr val="bg1"/>
                </a:solidFill>
              </a:defRPr>
            </a:lvl1pPr>
          </a:lstStyle>
          <a:p>
            <a:pPr rtl="0"/>
            <a:r>
              <a:rPr lang="en-GB" noProof="0"/>
              <a:t>Insert photo here</a:t>
            </a:r>
          </a:p>
        </p:txBody>
      </p:sp>
      <p:sp>
        <p:nvSpPr>
          <p:cNvPr id="21" name="Picture Placeholder 18">
            <a:extLst>
              <a:ext uri="{FF2B5EF4-FFF2-40B4-BE49-F238E27FC236}">
                <a16:creationId xmlns:a16="http://schemas.microsoft.com/office/drawing/2014/main" id="{D789E88D-76E7-4745-B062-102E233A6722}"/>
              </a:ext>
            </a:extLst>
          </p:cNvPr>
          <p:cNvSpPr>
            <a:spLocks noGrp="1"/>
          </p:cNvSpPr>
          <p:nvPr>
            <p:ph type="pic" sz="quarter" idx="14" hasCustomPrompt="1"/>
          </p:nvPr>
        </p:nvSpPr>
        <p:spPr>
          <a:xfrm>
            <a:off x="6146800" y="727075"/>
            <a:ext cx="5245100" cy="3070225"/>
          </a:xfrm>
          <a:prstGeom prst="rect">
            <a:avLst/>
          </a:prstGeom>
        </p:spPr>
        <p:txBody>
          <a:bodyPr rtlCol="0"/>
          <a:lstStyle>
            <a:lvl1pPr marL="0" indent="0" algn="ctr">
              <a:buNone/>
              <a:defRPr>
                <a:solidFill>
                  <a:schemeClr val="bg1"/>
                </a:solidFill>
              </a:defRPr>
            </a:lvl1pPr>
          </a:lstStyle>
          <a:p>
            <a:pPr rtl="0"/>
            <a:r>
              <a:rPr lang="en-GB" noProof="0"/>
              <a:t>Insert photo here</a:t>
            </a:r>
          </a:p>
        </p:txBody>
      </p:sp>
      <p:cxnSp>
        <p:nvCxnSpPr>
          <p:cNvPr id="12" name="Straight Connector 11">
            <a:extLst>
              <a:ext uri="{FF2B5EF4-FFF2-40B4-BE49-F238E27FC236}">
                <a16:creationId xmlns:a16="http://schemas.microsoft.com/office/drawing/2014/main" id="{433A5CE3-0C01-4DBF-926A-2F9BFD0432AB}"/>
              </a:ext>
              <a:ext uri="{C183D7F6-B498-43B3-948B-1728B52AA6E4}">
                <adec:decorative xmlns:adec="http://schemas.microsoft.com/office/drawing/2017/decorative" val="1"/>
              </a:ext>
            </a:extLst>
          </p:cNvPr>
          <p:cNvCxnSpPr>
            <a:cxnSpLocks/>
          </p:cNvCxnSpPr>
          <p:nvPr userDrawn="1"/>
        </p:nvCxnSpPr>
        <p:spPr>
          <a:xfrm>
            <a:off x="800100" y="4144434"/>
            <a:ext cx="106299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Footer Placeholder 11">
            <a:extLst>
              <a:ext uri="{FF2B5EF4-FFF2-40B4-BE49-F238E27FC236}">
                <a16:creationId xmlns:a16="http://schemas.microsoft.com/office/drawing/2014/main" id="{083D82F8-F43B-4D01-891B-F77BC6F6F877}"/>
              </a:ext>
            </a:extLst>
          </p:cNvPr>
          <p:cNvSpPr>
            <a:spLocks noGrp="1"/>
          </p:cNvSpPr>
          <p:nvPr>
            <p:ph type="ftr" sz="quarter" idx="11"/>
          </p:nvPr>
        </p:nvSpPr>
        <p:spPr>
          <a:xfrm>
            <a:off x="715383" y="6356350"/>
            <a:ext cx="4539727" cy="365125"/>
          </a:xfrm>
        </p:spPr>
        <p:txBody>
          <a:bodyPr rtlCol="0"/>
          <a:lstStyle>
            <a:lvl1pPr>
              <a:defRPr>
                <a:solidFill>
                  <a:schemeClr val="bg1"/>
                </a:solidFill>
              </a:defRPr>
            </a:lvl1pPr>
          </a:lstStyle>
          <a:p>
            <a:pPr rtl="0"/>
            <a:r>
              <a:rPr lang="en-GB" noProof="0"/>
              <a:t>PRESENTATION TITLE</a:t>
            </a:r>
          </a:p>
        </p:txBody>
      </p:sp>
      <p:sp>
        <p:nvSpPr>
          <p:cNvPr id="14" name="Date Placeholder 6">
            <a:extLst>
              <a:ext uri="{FF2B5EF4-FFF2-40B4-BE49-F238E27FC236}">
                <a16:creationId xmlns:a16="http://schemas.microsoft.com/office/drawing/2014/main" id="{B8CBC856-A31F-40C2-B7EA-91B860D3066C}"/>
              </a:ext>
            </a:extLst>
          </p:cNvPr>
          <p:cNvSpPr>
            <a:spLocks noGrp="1"/>
          </p:cNvSpPr>
          <p:nvPr>
            <p:ph type="dt" sz="half" idx="10"/>
          </p:nvPr>
        </p:nvSpPr>
        <p:spPr>
          <a:xfrm>
            <a:off x="8369448" y="6356350"/>
            <a:ext cx="2592594" cy="365125"/>
          </a:xfrm>
        </p:spPr>
        <p:txBody>
          <a:bodyPr rtlCol="0"/>
          <a:lstStyle>
            <a:lvl1pPr>
              <a:defRPr>
                <a:solidFill>
                  <a:schemeClr val="bg1"/>
                </a:solidFill>
              </a:defRPr>
            </a:lvl1pPr>
          </a:lstStyle>
          <a:p>
            <a:pPr rtl="0"/>
            <a:r>
              <a:rPr lang="en-GB" noProof="0"/>
              <a:t>2/11/20XX</a:t>
            </a:r>
          </a:p>
        </p:txBody>
      </p:sp>
      <p:sp>
        <p:nvSpPr>
          <p:cNvPr id="15" name="Slide Number Placeholder 10">
            <a:extLst>
              <a:ext uri="{FF2B5EF4-FFF2-40B4-BE49-F238E27FC236}">
                <a16:creationId xmlns:a16="http://schemas.microsoft.com/office/drawing/2014/main" id="{966FFB51-C55B-469E-B3C6-1A6369920BE5}"/>
              </a:ext>
            </a:extLst>
          </p:cNvPr>
          <p:cNvSpPr>
            <a:spLocks noGrp="1"/>
          </p:cNvSpPr>
          <p:nvPr>
            <p:ph type="sldNum" sz="quarter" idx="12"/>
          </p:nvPr>
        </p:nvSpPr>
        <p:spPr>
          <a:xfrm>
            <a:off x="10919012" y="6356350"/>
            <a:ext cx="672354" cy="365125"/>
          </a:xfrm>
        </p:spPr>
        <p:txBody>
          <a:bodyPr rtlCol="0"/>
          <a:lstStyle>
            <a:lvl1pPr>
              <a:defRPr>
                <a:solidFill>
                  <a:schemeClr val="bg1"/>
                </a:solidFill>
              </a:defRPr>
            </a:lvl1pPr>
          </a:lstStyle>
          <a:p>
            <a:pPr rtl="0"/>
            <a:fld id="{A53D7EE4-1EDB-42FD-B6B7-A82C9F31F0F4}" type="slidenum">
              <a:rPr lang="en-GB" noProof="0" smtClean="0"/>
              <a:pPr/>
              <a:t>‹#›</a:t>
            </a:fld>
            <a:endParaRPr lang="en-GB" noProof="0"/>
          </a:p>
        </p:txBody>
      </p:sp>
    </p:spTree>
    <p:extLst>
      <p:ext uri="{BB962C8B-B14F-4D97-AF65-F5344CB8AC3E}">
        <p14:creationId xmlns:p14="http://schemas.microsoft.com/office/powerpoint/2010/main" val="3370977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695A76E-1EF3-4F47-9E87-6FCAB7D5DFE2}"/>
              </a:ext>
            </a:extLst>
          </p:cNvPr>
          <p:cNvSpPr>
            <a:spLocks noGrp="1"/>
          </p:cNvSpPr>
          <p:nvPr>
            <p:ph type="title"/>
          </p:nvPr>
        </p:nvSpPr>
        <p:spPr>
          <a:xfrm>
            <a:off x="5604846" y="860615"/>
            <a:ext cx="5922279" cy="1272986"/>
          </a:xfrm>
          <a:prstGeom prst="rect">
            <a:avLst/>
          </a:prstGeom>
        </p:spPr>
        <p:txBody>
          <a:bodyPr rtlCol="0">
            <a:normAutofit/>
          </a:bodyPr>
          <a:lstStyle>
            <a:lvl1pPr>
              <a:defRPr b="1">
                <a:latin typeface="IBM Plex Mono" panose="020B0509050203000203" pitchFamily="49" charset="0"/>
              </a:defRPr>
            </a:lvl1pPr>
          </a:lstStyle>
          <a:p>
            <a:pPr rtl="0"/>
            <a:r>
              <a:rPr lang="en-US" sz="4000" noProof="0" dirty="0"/>
              <a:t>Click to edit Master title style</a:t>
            </a:r>
            <a:endParaRPr lang="en-GB" sz="4000" noProof="0" dirty="0"/>
          </a:p>
        </p:txBody>
      </p:sp>
      <p:sp>
        <p:nvSpPr>
          <p:cNvPr id="18" name="Picture Placeholder 16">
            <a:extLst>
              <a:ext uri="{FF2B5EF4-FFF2-40B4-BE49-F238E27FC236}">
                <a16:creationId xmlns:a16="http://schemas.microsoft.com/office/drawing/2014/main" id="{EAD023B5-9ABC-4D4A-A1AD-D4D83D662192}"/>
              </a:ext>
            </a:extLst>
          </p:cNvPr>
          <p:cNvSpPr>
            <a:spLocks noGrp="1"/>
          </p:cNvSpPr>
          <p:nvPr>
            <p:ph type="pic" sz="quarter" idx="13" hasCustomPrompt="1"/>
          </p:nvPr>
        </p:nvSpPr>
        <p:spPr>
          <a:xfrm>
            <a:off x="-1" y="1"/>
            <a:ext cx="4876799" cy="6858000"/>
          </a:xfrm>
          <a:prstGeom prst="rect">
            <a:avLst/>
          </a:prstGeom>
        </p:spPr>
        <p:txBody>
          <a:bodyPr rtlCol="0"/>
          <a:lstStyle>
            <a:lvl1pPr marL="0" indent="0" algn="ctr">
              <a:buNone/>
              <a:defRPr/>
            </a:lvl1pPr>
          </a:lstStyle>
          <a:p>
            <a:pPr rtl="0"/>
            <a:r>
              <a:rPr lang="en-GB" noProof="0"/>
              <a:t>Insert photo here</a:t>
            </a:r>
          </a:p>
        </p:txBody>
      </p:sp>
      <p:cxnSp>
        <p:nvCxnSpPr>
          <p:cNvPr id="10" name="Straight Connector 9">
            <a:extLst>
              <a:ext uri="{FF2B5EF4-FFF2-40B4-BE49-F238E27FC236}">
                <a16:creationId xmlns:a16="http://schemas.microsoft.com/office/drawing/2014/main" id="{C0AFB647-646C-4130-9EF5-C19C686B184A}"/>
              </a:ext>
              <a:ext uri="{C183D7F6-B498-43B3-948B-1728B52AA6E4}">
                <adec:decorative xmlns:adec="http://schemas.microsoft.com/office/drawing/2017/decorative" val="1"/>
              </a:ext>
            </a:extLst>
          </p:cNvPr>
          <p:cNvCxnSpPr>
            <a:cxnSpLocks/>
          </p:cNvCxnSpPr>
          <p:nvPr userDrawn="1"/>
        </p:nvCxnSpPr>
        <p:spPr>
          <a:xfrm>
            <a:off x="5715000" y="738013"/>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A09D5546-AD01-4B29-B174-EDA7105100BE}"/>
              </a:ext>
            </a:extLst>
          </p:cNvPr>
          <p:cNvSpPr>
            <a:spLocks noGrp="1"/>
          </p:cNvSpPr>
          <p:nvPr>
            <p:ph idx="1"/>
          </p:nvPr>
        </p:nvSpPr>
        <p:spPr>
          <a:xfrm>
            <a:off x="5566943" y="2133600"/>
            <a:ext cx="6005933" cy="3774464"/>
          </a:xfrm>
          <a:prstGeom prst="rect">
            <a:avLst/>
          </a:prstGeom>
        </p:spPr>
        <p:txBody>
          <a:bodyPr rtlCol="0">
            <a:normAutofit/>
          </a:bodyPr>
          <a:lstStyle>
            <a:lvl1pPr marL="0" indent="0">
              <a:lnSpc>
                <a:spcPct val="100000"/>
              </a:lnSpc>
              <a:buNone/>
              <a:defRPr sz="1800"/>
            </a:lvl1pPr>
          </a:lstStyle>
          <a:p>
            <a:pPr lvl="0" rtl="0"/>
            <a:r>
              <a:rPr lang="en-US" noProof="0"/>
              <a:t>Click to edit Master text styles</a:t>
            </a:r>
          </a:p>
        </p:txBody>
      </p:sp>
      <p:cxnSp>
        <p:nvCxnSpPr>
          <p:cNvPr id="12" name="Straight Connector 11">
            <a:extLst>
              <a:ext uri="{FF2B5EF4-FFF2-40B4-BE49-F238E27FC236}">
                <a16:creationId xmlns:a16="http://schemas.microsoft.com/office/drawing/2014/main" id="{5C0A0972-FD9A-4E9D-A0A3-BD0AF8C7B74C}"/>
              </a:ext>
              <a:ext uri="{C183D7F6-B498-43B3-948B-1728B52AA6E4}">
                <adec:decorative xmlns:adec="http://schemas.microsoft.com/office/drawing/2017/decorative" val="1"/>
              </a:ext>
            </a:extLst>
          </p:cNvPr>
          <p:cNvCxnSpPr>
            <a:cxnSpLocks/>
          </p:cNvCxnSpPr>
          <p:nvPr userDrawn="1"/>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ooter Placeholder 4">
            <a:extLst>
              <a:ext uri="{FF2B5EF4-FFF2-40B4-BE49-F238E27FC236}">
                <a16:creationId xmlns:a16="http://schemas.microsoft.com/office/drawing/2014/main" id="{F3B2F557-7BE5-4154-A82F-928EE54A585D}"/>
              </a:ext>
            </a:extLst>
          </p:cNvPr>
          <p:cNvSpPr>
            <a:spLocks noGrp="1"/>
          </p:cNvSpPr>
          <p:nvPr>
            <p:ph type="ftr" sz="quarter" idx="11"/>
          </p:nvPr>
        </p:nvSpPr>
        <p:spPr>
          <a:xfrm>
            <a:off x="715383" y="6356350"/>
            <a:ext cx="4539727" cy="365125"/>
          </a:xfrm>
          <a:prstGeom prst="rect">
            <a:avLst/>
          </a:prstGeom>
        </p:spPr>
        <p:txBody>
          <a:bodyPr rtlCol="0"/>
          <a:lstStyle>
            <a:lvl1pPr>
              <a:defRPr>
                <a:solidFill>
                  <a:schemeClr val="bg1"/>
                </a:solidFill>
                <a:effectLst/>
              </a:defRPr>
            </a:lvl1pPr>
          </a:lstStyle>
          <a:p>
            <a:pPr rtl="0"/>
            <a:r>
              <a:rPr lang="en-GB" noProof="0"/>
              <a:t>PRESENTATION TITLE</a:t>
            </a:r>
          </a:p>
        </p:txBody>
      </p:sp>
      <p:sp>
        <p:nvSpPr>
          <p:cNvPr id="14" name="Date Placeholder 3">
            <a:extLst>
              <a:ext uri="{FF2B5EF4-FFF2-40B4-BE49-F238E27FC236}">
                <a16:creationId xmlns:a16="http://schemas.microsoft.com/office/drawing/2014/main" id="{DE54A7E3-1026-464C-BB67-2D7F714067E7}"/>
              </a:ext>
            </a:extLst>
          </p:cNvPr>
          <p:cNvSpPr>
            <a:spLocks noGrp="1"/>
          </p:cNvSpPr>
          <p:nvPr>
            <p:ph type="dt" sz="half" idx="10"/>
          </p:nvPr>
        </p:nvSpPr>
        <p:spPr>
          <a:xfrm>
            <a:off x="8369448" y="6356350"/>
            <a:ext cx="2592594" cy="365125"/>
          </a:xfrm>
          <a:prstGeom prst="rect">
            <a:avLst/>
          </a:prstGeom>
        </p:spPr>
        <p:txBody>
          <a:bodyPr rtlCol="0"/>
          <a:lstStyle/>
          <a:p>
            <a:pPr rtl="0"/>
            <a:r>
              <a:rPr lang="en-GB" noProof="0"/>
              <a:t>2/11/20XX</a:t>
            </a:r>
          </a:p>
        </p:txBody>
      </p:sp>
      <p:sp>
        <p:nvSpPr>
          <p:cNvPr id="15" name="Slide Number Placeholder 5">
            <a:extLst>
              <a:ext uri="{FF2B5EF4-FFF2-40B4-BE49-F238E27FC236}">
                <a16:creationId xmlns:a16="http://schemas.microsoft.com/office/drawing/2014/main" id="{F1723F54-B646-4D12-AEA1-08269C254710}"/>
              </a:ext>
            </a:extLst>
          </p:cNvPr>
          <p:cNvSpPr>
            <a:spLocks noGrp="1"/>
          </p:cNvSpPr>
          <p:nvPr>
            <p:ph type="sldNum" sz="quarter" idx="12"/>
          </p:nvPr>
        </p:nvSpPr>
        <p:spPr>
          <a:xfrm>
            <a:off x="10919012" y="6356350"/>
            <a:ext cx="672354" cy="365125"/>
          </a:xfrm>
          <a:prstGeom prst="rect">
            <a:avLst/>
          </a:prstGeom>
        </p:spPr>
        <p:txBody>
          <a:bodyPr rtlCol="0"/>
          <a:lstStyle/>
          <a:p>
            <a:pPr rtl="0"/>
            <a:fld id="{E30AF5A0-43BB-4336-8627-9123B9144D80}" type="slidenum">
              <a:rPr lang="en-GB" noProof="0" smtClean="0"/>
              <a:t>‹#›</a:t>
            </a:fld>
            <a:endParaRPr lang="en-GB" noProof="0"/>
          </a:p>
        </p:txBody>
      </p:sp>
    </p:spTree>
    <p:extLst>
      <p:ext uri="{BB962C8B-B14F-4D97-AF65-F5344CB8AC3E}">
        <p14:creationId xmlns:p14="http://schemas.microsoft.com/office/powerpoint/2010/main" val="3134648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C8837BA0-445B-4D04-ADA9-C65084B15F90}"/>
              </a:ext>
            </a:extLst>
          </p:cNvPr>
          <p:cNvSpPr>
            <a:spLocks noGrp="1"/>
          </p:cNvSpPr>
          <p:nvPr>
            <p:ph type="title"/>
          </p:nvPr>
        </p:nvSpPr>
        <p:spPr>
          <a:xfrm>
            <a:off x="800099" y="904730"/>
            <a:ext cx="4152900" cy="1652590"/>
          </a:xfrm>
          <a:prstGeom prst="rect">
            <a:avLst/>
          </a:prstGeom>
        </p:spPr>
        <p:txBody>
          <a:bodyPr rtlCol="0">
            <a:normAutofit/>
          </a:bodyPr>
          <a:lstStyle>
            <a:lvl1pPr>
              <a:defRPr b="1">
                <a:latin typeface="IBM Plex Mono" panose="020B0509050203000203" pitchFamily="49" charset="0"/>
              </a:defRPr>
            </a:lvl1pPr>
          </a:lstStyle>
          <a:p>
            <a:pPr rtl="0"/>
            <a:r>
              <a:rPr lang="en-US" noProof="0"/>
              <a:t>Click to edit Master title style</a:t>
            </a:r>
            <a:endParaRPr lang="en-GB" noProof="0"/>
          </a:p>
        </p:txBody>
      </p:sp>
      <p:sp>
        <p:nvSpPr>
          <p:cNvPr id="10" name="Content Placeholder 10">
            <a:extLst>
              <a:ext uri="{FF2B5EF4-FFF2-40B4-BE49-F238E27FC236}">
                <a16:creationId xmlns:a16="http://schemas.microsoft.com/office/drawing/2014/main" id="{0CFA4CCF-323F-4998-B6BF-56207329CDA8}"/>
              </a:ext>
            </a:extLst>
          </p:cNvPr>
          <p:cNvSpPr>
            <a:spLocks noGrp="1"/>
          </p:cNvSpPr>
          <p:nvPr>
            <p:ph idx="1"/>
          </p:nvPr>
        </p:nvSpPr>
        <p:spPr>
          <a:xfrm>
            <a:off x="5133975" y="952368"/>
            <a:ext cx="6257926" cy="1773893"/>
          </a:xfrm>
          <a:prstGeom prst="rect">
            <a:avLst/>
          </a:prstGeom>
        </p:spPr>
        <p:txBody>
          <a:bodyPr rtlCol="0">
            <a:normAutofit/>
          </a:bodyPr>
          <a:lstStyle>
            <a:lvl1pPr marL="0" indent="0">
              <a:lnSpc>
                <a:spcPct val="100000"/>
              </a:lnSpc>
              <a:buNone/>
              <a:defRPr sz="1800"/>
            </a:lvl1pPr>
          </a:lstStyle>
          <a:p>
            <a:pPr lvl="0" rtl="0"/>
            <a:r>
              <a:rPr lang="en-US" noProof="0"/>
              <a:t>Click to edit Master text styles</a:t>
            </a:r>
          </a:p>
        </p:txBody>
      </p:sp>
      <p:cxnSp>
        <p:nvCxnSpPr>
          <p:cNvPr id="13" name="Straight Connector 12">
            <a:extLst>
              <a:ext uri="{FF2B5EF4-FFF2-40B4-BE49-F238E27FC236}">
                <a16:creationId xmlns:a16="http://schemas.microsoft.com/office/drawing/2014/main" id="{DFFFF70A-3EED-4002-B2F8-FB8301C80C77}"/>
              </a:ext>
              <a:ext uri="{C183D7F6-B498-43B3-948B-1728B52AA6E4}">
                <adec:decorative xmlns:adec="http://schemas.microsoft.com/office/drawing/2017/decorative" val="1"/>
              </a:ext>
            </a:extLst>
          </p:cNvPr>
          <p:cNvCxnSpPr>
            <a:cxnSpLocks/>
          </p:cNvCxnSpPr>
          <p:nvPr userDrawn="1"/>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Picture Placeholder 17">
            <a:extLst>
              <a:ext uri="{FF2B5EF4-FFF2-40B4-BE49-F238E27FC236}">
                <a16:creationId xmlns:a16="http://schemas.microsoft.com/office/drawing/2014/main" id="{DD78C1EE-0224-4362-B796-4CC7B06992BD}"/>
              </a:ext>
            </a:extLst>
          </p:cNvPr>
          <p:cNvSpPr>
            <a:spLocks noGrp="1"/>
          </p:cNvSpPr>
          <p:nvPr>
            <p:ph type="pic" sz="quarter" idx="13" hasCustomPrompt="1"/>
          </p:nvPr>
        </p:nvSpPr>
        <p:spPr>
          <a:xfrm>
            <a:off x="800099" y="3048000"/>
            <a:ext cx="5133990" cy="2737531"/>
          </a:xfrm>
          <a:prstGeom prst="rect">
            <a:avLst/>
          </a:prstGeom>
        </p:spPr>
        <p:txBody>
          <a:bodyPr rtlCol="0"/>
          <a:lstStyle>
            <a:lvl1pPr marL="0" indent="0" algn="ctr">
              <a:buNone/>
              <a:defRPr/>
            </a:lvl1pPr>
          </a:lstStyle>
          <a:p>
            <a:pPr rtl="0"/>
            <a:r>
              <a:rPr lang="en-GB" noProof="0"/>
              <a:t>Insert photo here</a:t>
            </a:r>
          </a:p>
        </p:txBody>
      </p:sp>
      <p:sp>
        <p:nvSpPr>
          <p:cNvPr id="21" name="Picture Placeholder 17">
            <a:extLst>
              <a:ext uri="{FF2B5EF4-FFF2-40B4-BE49-F238E27FC236}">
                <a16:creationId xmlns:a16="http://schemas.microsoft.com/office/drawing/2014/main" id="{2C1748F4-2D05-4407-8CB0-D854F9602DA3}"/>
              </a:ext>
            </a:extLst>
          </p:cNvPr>
          <p:cNvSpPr>
            <a:spLocks noGrp="1"/>
          </p:cNvSpPr>
          <p:nvPr>
            <p:ph type="pic" sz="quarter" idx="14" hasCustomPrompt="1"/>
          </p:nvPr>
        </p:nvSpPr>
        <p:spPr>
          <a:xfrm>
            <a:off x="6209621" y="3048000"/>
            <a:ext cx="5182278" cy="2737531"/>
          </a:xfrm>
          <a:prstGeom prst="rect">
            <a:avLst/>
          </a:prstGeom>
        </p:spPr>
        <p:txBody>
          <a:bodyPr rtlCol="0"/>
          <a:lstStyle>
            <a:lvl1pPr marL="0" indent="0" algn="ctr">
              <a:buNone/>
              <a:defRPr/>
            </a:lvl1pPr>
          </a:lstStyle>
          <a:p>
            <a:pPr rtl="0"/>
            <a:r>
              <a:rPr lang="en-GB" noProof="0"/>
              <a:t>Insert photo here</a:t>
            </a:r>
          </a:p>
        </p:txBody>
      </p:sp>
      <p:sp>
        <p:nvSpPr>
          <p:cNvPr id="14" name="Footer Placeholder 7">
            <a:extLst>
              <a:ext uri="{FF2B5EF4-FFF2-40B4-BE49-F238E27FC236}">
                <a16:creationId xmlns:a16="http://schemas.microsoft.com/office/drawing/2014/main" id="{59837BA4-E3C3-4F0D-A113-75128BC03EF4}"/>
              </a:ext>
            </a:extLst>
          </p:cNvPr>
          <p:cNvSpPr>
            <a:spLocks noGrp="1"/>
          </p:cNvSpPr>
          <p:nvPr>
            <p:ph type="ftr" sz="quarter" idx="11"/>
          </p:nvPr>
        </p:nvSpPr>
        <p:spPr>
          <a:xfrm>
            <a:off x="715383" y="6356350"/>
            <a:ext cx="4539727" cy="365125"/>
          </a:xfrm>
          <a:prstGeom prst="rect">
            <a:avLst/>
          </a:prstGeom>
        </p:spPr>
        <p:txBody>
          <a:bodyPr rtlCol="0"/>
          <a:lstStyle>
            <a:lvl1pPr>
              <a:defRPr/>
            </a:lvl1pPr>
          </a:lstStyle>
          <a:p>
            <a:pPr rtl="0"/>
            <a:r>
              <a:rPr lang="en-GB" noProof="0"/>
              <a:t>PRESENTATION TITLE</a:t>
            </a:r>
          </a:p>
        </p:txBody>
      </p:sp>
      <p:sp>
        <p:nvSpPr>
          <p:cNvPr id="15" name="Date Placeholder 1">
            <a:extLst>
              <a:ext uri="{FF2B5EF4-FFF2-40B4-BE49-F238E27FC236}">
                <a16:creationId xmlns:a16="http://schemas.microsoft.com/office/drawing/2014/main" id="{5DA65157-50C9-4A85-912D-6DC9A606192F}"/>
              </a:ext>
            </a:extLst>
          </p:cNvPr>
          <p:cNvSpPr>
            <a:spLocks noGrp="1"/>
          </p:cNvSpPr>
          <p:nvPr>
            <p:ph type="dt" sz="half" idx="10"/>
          </p:nvPr>
        </p:nvSpPr>
        <p:spPr>
          <a:xfrm>
            <a:off x="8369448" y="6356350"/>
            <a:ext cx="2592594" cy="365125"/>
          </a:xfrm>
          <a:prstGeom prst="rect">
            <a:avLst/>
          </a:prstGeom>
        </p:spPr>
        <p:txBody>
          <a:bodyPr rtlCol="0"/>
          <a:lstStyle/>
          <a:p>
            <a:pPr rtl="0"/>
            <a:r>
              <a:rPr lang="en-GB" noProof="0"/>
              <a:t>2/11/20XX</a:t>
            </a:r>
          </a:p>
        </p:txBody>
      </p:sp>
      <p:sp>
        <p:nvSpPr>
          <p:cNvPr id="16" name="Slide Number Placeholder 6">
            <a:extLst>
              <a:ext uri="{FF2B5EF4-FFF2-40B4-BE49-F238E27FC236}">
                <a16:creationId xmlns:a16="http://schemas.microsoft.com/office/drawing/2014/main" id="{9DE415B0-F0C3-4971-8C76-0D54D6407C42}"/>
              </a:ext>
            </a:extLst>
          </p:cNvPr>
          <p:cNvSpPr>
            <a:spLocks noGrp="1"/>
          </p:cNvSpPr>
          <p:nvPr>
            <p:ph type="sldNum" sz="quarter" idx="12"/>
          </p:nvPr>
        </p:nvSpPr>
        <p:spPr>
          <a:xfrm>
            <a:off x="10919012" y="6356350"/>
            <a:ext cx="672354" cy="365125"/>
          </a:xfrm>
          <a:prstGeom prst="rect">
            <a:avLst/>
          </a:prstGeom>
        </p:spPr>
        <p:txBody>
          <a:bodyPr rtlCol="0"/>
          <a:lstStyle/>
          <a:p>
            <a:pPr rtl="0"/>
            <a:fld id="{A53D7EE4-1EDB-42FD-B6B7-A82C9F31F0F4}" type="slidenum">
              <a:rPr lang="en-GB" noProof="0" smtClean="0"/>
              <a:t>‹#›</a:t>
            </a:fld>
            <a:endParaRPr lang="en-GB" noProof="0"/>
          </a:p>
        </p:txBody>
      </p:sp>
    </p:spTree>
    <p:extLst>
      <p:ext uri="{BB962C8B-B14F-4D97-AF65-F5344CB8AC3E}">
        <p14:creationId xmlns:p14="http://schemas.microsoft.com/office/powerpoint/2010/main" val="1251209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20" name="Title 10">
            <a:extLst>
              <a:ext uri="{FF2B5EF4-FFF2-40B4-BE49-F238E27FC236}">
                <a16:creationId xmlns:a16="http://schemas.microsoft.com/office/drawing/2014/main" id="{6DC3399C-8B0E-4D7D-A955-FB1F37CF3672}"/>
              </a:ext>
            </a:extLst>
          </p:cNvPr>
          <p:cNvSpPr>
            <a:spLocks noGrp="1"/>
          </p:cNvSpPr>
          <p:nvPr>
            <p:ph type="ctrTitle"/>
          </p:nvPr>
        </p:nvSpPr>
        <p:spPr>
          <a:xfrm>
            <a:off x="684643" y="871758"/>
            <a:ext cx="5227171" cy="3871143"/>
          </a:xfrm>
          <a:prstGeom prst="rect">
            <a:avLst/>
          </a:prstGeom>
        </p:spPr>
        <p:txBody>
          <a:bodyPr rtlCol="0"/>
          <a:lstStyle/>
          <a:p>
            <a:pPr rtl="0"/>
            <a:r>
              <a:rPr lang="en-US" noProof="0" dirty="0"/>
              <a:t>Click to edit Master title style</a:t>
            </a:r>
            <a:endParaRPr lang="en-GB" noProof="0" dirty="0"/>
          </a:p>
        </p:txBody>
      </p:sp>
      <p:sp>
        <p:nvSpPr>
          <p:cNvPr id="21" name="Subtitle 11">
            <a:extLst>
              <a:ext uri="{FF2B5EF4-FFF2-40B4-BE49-F238E27FC236}">
                <a16:creationId xmlns:a16="http://schemas.microsoft.com/office/drawing/2014/main" id="{13C3C1EB-2C5B-4710-893A-9DD6284D5CB0}"/>
              </a:ext>
            </a:extLst>
          </p:cNvPr>
          <p:cNvSpPr>
            <a:spLocks noGrp="1"/>
          </p:cNvSpPr>
          <p:nvPr>
            <p:ph type="subTitle" idx="1"/>
          </p:nvPr>
        </p:nvSpPr>
        <p:spPr>
          <a:xfrm>
            <a:off x="695325" y="4785543"/>
            <a:ext cx="4857857" cy="1005657"/>
          </a:xfrm>
          <a:prstGeom prst="rect">
            <a:avLst/>
          </a:prstGeom>
        </p:spPr>
        <p:txBody>
          <a:bodyPr rtlCol="0"/>
          <a:lstStyle>
            <a:lvl1pPr marL="0" indent="0">
              <a:buNone/>
              <a:defRPr sz="1800"/>
            </a:lvl1pPr>
          </a:lstStyle>
          <a:p>
            <a:pPr rtl="0"/>
            <a:r>
              <a:rPr lang="en-US" noProof="0"/>
              <a:t>Click to edit Master subtitle style</a:t>
            </a:r>
            <a:endParaRPr lang="en-GB" noProof="0"/>
          </a:p>
        </p:txBody>
      </p:sp>
      <p:sp>
        <p:nvSpPr>
          <p:cNvPr id="30" name="Picture Placeholder 28">
            <a:extLst>
              <a:ext uri="{FF2B5EF4-FFF2-40B4-BE49-F238E27FC236}">
                <a16:creationId xmlns:a16="http://schemas.microsoft.com/office/drawing/2014/main" id="{E335E712-C7FD-4BAC-B89C-58AF6594A4E7}"/>
              </a:ext>
            </a:extLst>
          </p:cNvPr>
          <p:cNvSpPr>
            <a:spLocks noGrp="1"/>
          </p:cNvSpPr>
          <p:nvPr>
            <p:ph type="pic" sz="quarter" idx="13" hasCustomPrompt="1"/>
          </p:nvPr>
        </p:nvSpPr>
        <p:spPr>
          <a:xfrm>
            <a:off x="6515100" y="0"/>
            <a:ext cx="5676900" cy="6858000"/>
          </a:xfrm>
          <a:prstGeom prst="rect">
            <a:avLst/>
          </a:prstGeom>
        </p:spPr>
        <p:txBody>
          <a:bodyPr rtlCol="0"/>
          <a:lstStyle>
            <a:lvl1pPr marL="0" indent="0" algn="ctr">
              <a:buNone/>
              <a:defRPr/>
            </a:lvl1pPr>
          </a:lstStyle>
          <a:p>
            <a:pPr rtl="0"/>
            <a:r>
              <a:rPr lang="en-GB" noProof="0"/>
              <a:t>Insert photo here</a:t>
            </a:r>
          </a:p>
        </p:txBody>
      </p:sp>
      <p:cxnSp>
        <p:nvCxnSpPr>
          <p:cNvPr id="22" name="Straight Connector 21">
            <a:extLst>
              <a:ext uri="{FF2B5EF4-FFF2-40B4-BE49-F238E27FC236}">
                <a16:creationId xmlns:a16="http://schemas.microsoft.com/office/drawing/2014/main" id="{51E8A8BA-B48F-4CEA-A820-8955D55D05DC}"/>
              </a:ext>
              <a:ext uri="{C183D7F6-B498-43B3-948B-1728B52AA6E4}">
                <adec:decorative xmlns:adec="http://schemas.microsoft.com/office/drawing/2017/decorative" val="1"/>
              </a:ext>
            </a:extLst>
          </p:cNvPr>
          <p:cNvCxnSpPr>
            <a:cxnSpLocks/>
          </p:cNvCxnSpPr>
          <p:nvPr userDrawn="1"/>
        </p:nvCxnSpPr>
        <p:spPr>
          <a:xfrm>
            <a:off x="800100" y="723900"/>
            <a:ext cx="4914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94FBB1-EC2B-4CAB-AE4E-A7A156244F26}"/>
              </a:ext>
              <a:ext uri="{C183D7F6-B498-43B3-948B-1728B52AA6E4}">
                <adec:decorative xmlns:adec="http://schemas.microsoft.com/office/drawing/2017/decorative" val="1"/>
              </a:ext>
            </a:extLst>
          </p:cNvPr>
          <p:cNvCxnSpPr>
            <a:cxnSpLocks/>
          </p:cNvCxnSpPr>
          <p:nvPr userDrawn="1"/>
        </p:nvCxnSpPr>
        <p:spPr>
          <a:xfrm>
            <a:off x="800100" y="6134100"/>
            <a:ext cx="4914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555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9D49AB0A-D330-4415-9B9C-C769A852DF2D}"/>
              </a:ext>
            </a:extLst>
          </p:cNvPr>
          <p:cNvSpPr>
            <a:spLocks noGrp="1"/>
          </p:cNvSpPr>
          <p:nvPr>
            <p:ph type="title" hasCustomPrompt="1"/>
          </p:nvPr>
        </p:nvSpPr>
        <p:spPr>
          <a:xfrm>
            <a:off x="695325" y="888999"/>
            <a:ext cx="10798176" cy="1051914"/>
          </a:xfrm>
          <a:prstGeom prst="rect">
            <a:avLst/>
          </a:prstGeom>
        </p:spPr>
        <p:txBody>
          <a:bodyPr rtlCol="0"/>
          <a:lstStyle>
            <a:lvl1pPr algn="r">
              <a:defRPr/>
            </a:lvl1pPr>
          </a:lstStyle>
          <a:p>
            <a:pPr rtl="0"/>
            <a:r>
              <a:rPr lang="en-GB" noProof="0"/>
              <a:t>ClICK TO ADD TITLE</a:t>
            </a:r>
          </a:p>
        </p:txBody>
      </p:sp>
      <p:cxnSp>
        <p:nvCxnSpPr>
          <p:cNvPr id="18" name="Straight Connector 17">
            <a:extLst>
              <a:ext uri="{FF2B5EF4-FFF2-40B4-BE49-F238E27FC236}">
                <a16:creationId xmlns:a16="http://schemas.microsoft.com/office/drawing/2014/main" id="{37EFB8CD-537B-4E5E-8F93-82EED2C8412C}"/>
              </a:ext>
              <a:ext uri="{C183D7F6-B498-43B3-948B-1728B52AA6E4}">
                <adec:decorative xmlns:adec="http://schemas.microsoft.com/office/drawing/2017/decorative" val="1"/>
              </a:ext>
            </a:extLst>
          </p:cNvPr>
          <p:cNvCxnSpPr>
            <a:cxnSpLocks/>
          </p:cNvCxnSpPr>
          <p:nvPr userDrawn="1"/>
        </p:nvCxnSpPr>
        <p:spPr>
          <a:xfrm>
            <a:off x="9751536"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20CA687-1C2C-48EE-99B9-EC8CF30289F1}"/>
              </a:ext>
            </a:extLst>
          </p:cNvPr>
          <p:cNvSpPr>
            <a:spLocks noGrp="1"/>
          </p:cNvSpPr>
          <p:nvPr>
            <p:ph sz="quarter" idx="13" hasCustomPrompt="1"/>
          </p:nvPr>
        </p:nvSpPr>
        <p:spPr>
          <a:xfrm>
            <a:off x="1335088" y="1995488"/>
            <a:ext cx="9521825" cy="4051300"/>
          </a:xfrm>
          <a:prstGeom prst="rect">
            <a:avLst/>
          </a:prstGeom>
        </p:spPr>
        <p:txBody>
          <a:bodyPr rtlCol="0"/>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rtl="0"/>
            <a:r>
              <a:rPr lang="en-GB" noProof="0"/>
              <a:t>Click to add content</a:t>
            </a:r>
          </a:p>
        </p:txBody>
      </p:sp>
      <p:sp>
        <p:nvSpPr>
          <p:cNvPr id="19" name="Footer Placeholder 9">
            <a:extLst>
              <a:ext uri="{FF2B5EF4-FFF2-40B4-BE49-F238E27FC236}">
                <a16:creationId xmlns:a16="http://schemas.microsoft.com/office/drawing/2014/main" id="{8135C37F-29C2-41B0-B777-64FAC1F70FE4}"/>
              </a:ext>
            </a:extLst>
          </p:cNvPr>
          <p:cNvSpPr>
            <a:spLocks noGrp="1"/>
          </p:cNvSpPr>
          <p:nvPr>
            <p:ph type="ftr" sz="quarter" idx="11"/>
          </p:nvPr>
        </p:nvSpPr>
        <p:spPr>
          <a:xfrm>
            <a:off x="715383" y="6356350"/>
            <a:ext cx="4539727" cy="365125"/>
          </a:xfrm>
        </p:spPr>
        <p:txBody>
          <a:bodyPr rtlCol="0"/>
          <a:lstStyle>
            <a:lvl1pPr>
              <a:defRPr/>
            </a:lvl1pPr>
          </a:lstStyle>
          <a:p>
            <a:pPr rtl="0"/>
            <a:r>
              <a:rPr lang="en-GB" noProof="0"/>
              <a:t>PRESENTATION TITLE</a:t>
            </a:r>
          </a:p>
        </p:txBody>
      </p:sp>
      <p:sp>
        <p:nvSpPr>
          <p:cNvPr id="20" name="Date Placeholder 8">
            <a:extLst>
              <a:ext uri="{FF2B5EF4-FFF2-40B4-BE49-F238E27FC236}">
                <a16:creationId xmlns:a16="http://schemas.microsoft.com/office/drawing/2014/main" id="{FAC325DA-0D81-49D1-BDBC-680AF5D62C71}"/>
              </a:ext>
            </a:extLst>
          </p:cNvPr>
          <p:cNvSpPr>
            <a:spLocks noGrp="1"/>
          </p:cNvSpPr>
          <p:nvPr>
            <p:ph type="dt" sz="half" idx="10"/>
          </p:nvPr>
        </p:nvSpPr>
        <p:spPr>
          <a:xfrm>
            <a:off x="8369448" y="6356350"/>
            <a:ext cx="2592594" cy="365125"/>
          </a:xfrm>
        </p:spPr>
        <p:txBody>
          <a:bodyPr rtlCol="0"/>
          <a:lstStyle/>
          <a:p>
            <a:pPr rtl="0"/>
            <a:r>
              <a:rPr lang="en-GB" noProof="0"/>
              <a:t>2/11/20XX</a:t>
            </a:r>
          </a:p>
        </p:txBody>
      </p:sp>
      <p:sp>
        <p:nvSpPr>
          <p:cNvPr id="21" name="Slide Number Placeholder 10">
            <a:extLst>
              <a:ext uri="{FF2B5EF4-FFF2-40B4-BE49-F238E27FC236}">
                <a16:creationId xmlns:a16="http://schemas.microsoft.com/office/drawing/2014/main" id="{13980C1F-6344-4AC2-8573-0D9F35314B84}"/>
              </a:ext>
            </a:extLst>
          </p:cNvPr>
          <p:cNvSpPr>
            <a:spLocks noGrp="1"/>
          </p:cNvSpPr>
          <p:nvPr>
            <p:ph type="sldNum" sz="quarter" idx="12"/>
          </p:nvPr>
        </p:nvSpPr>
        <p:spPr>
          <a:xfrm>
            <a:off x="10919012" y="6356350"/>
            <a:ext cx="672354" cy="365125"/>
          </a:xfrm>
        </p:spPr>
        <p:txBody>
          <a:bodyPr rtlCol="0"/>
          <a:lstStyle/>
          <a:p>
            <a:pPr rtl="0"/>
            <a:fld id="{0303F77D-1BEF-481A-B8C1-15974ED46EB7}" type="slidenum">
              <a:rPr lang="en-GB" noProof="0" smtClean="0"/>
              <a:t>‹#›</a:t>
            </a:fld>
            <a:endParaRPr lang="en-GB" noProof="0"/>
          </a:p>
        </p:txBody>
      </p:sp>
    </p:spTree>
    <p:extLst>
      <p:ext uri="{BB962C8B-B14F-4D97-AF65-F5344CB8AC3E}">
        <p14:creationId xmlns:p14="http://schemas.microsoft.com/office/powerpoint/2010/main" val="1678275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D5221BF9-9559-4D62-ADC6-2362970143F9}"/>
              </a:ext>
            </a:extLst>
          </p:cNvPr>
          <p:cNvSpPr>
            <a:spLocks noGrp="1"/>
          </p:cNvSpPr>
          <p:nvPr>
            <p:ph type="title" hasCustomPrompt="1"/>
          </p:nvPr>
        </p:nvSpPr>
        <p:spPr>
          <a:xfrm>
            <a:off x="695325" y="888999"/>
            <a:ext cx="10798176" cy="1051914"/>
          </a:xfrm>
          <a:prstGeom prst="rect">
            <a:avLst/>
          </a:prstGeom>
        </p:spPr>
        <p:txBody>
          <a:bodyPr rtlCol="0"/>
          <a:lstStyle>
            <a:lvl1pPr algn="r">
              <a:defRPr/>
            </a:lvl1pPr>
          </a:lstStyle>
          <a:p>
            <a:pPr rtl="0"/>
            <a:r>
              <a:rPr lang="en-GB" noProof="0"/>
              <a:t>ClICK TO ADD TITLE</a:t>
            </a:r>
          </a:p>
        </p:txBody>
      </p:sp>
      <p:cxnSp>
        <p:nvCxnSpPr>
          <p:cNvPr id="7" name="Straight Connector 6">
            <a:extLst>
              <a:ext uri="{FF2B5EF4-FFF2-40B4-BE49-F238E27FC236}">
                <a16:creationId xmlns:a16="http://schemas.microsoft.com/office/drawing/2014/main" id="{7FB4C3E1-495D-437D-A1DB-87F3028BBA42}"/>
              </a:ext>
              <a:ext uri="{C183D7F6-B498-43B3-948B-1728B52AA6E4}">
                <adec:decorative xmlns:adec="http://schemas.microsoft.com/office/drawing/2017/decorative" val="1"/>
              </a:ext>
            </a:extLst>
          </p:cNvPr>
          <p:cNvCxnSpPr>
            <a:cxnSpLocks/>
          </p:cNvCxnSpPr>
          <p:nvPr userDrawn="1"/>
        </p:nvCxnSpPr>
        <p:spPr>
          <a:xfrm>
            <a:off x="9751536"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6AAB131D-0F50-4923-96D1-8C59A3D8EEC3}"/>
              </a:ext>
            </a:extLst>
          </p:cNvPr>
          <p:cNvSpPr>
            <a:spLocks noGrp="1"/>
          </p:cNvSpPr>
          <p:nvPr>
            <p:ph sz="quarter" idx="13" hasCustomPrompt="1"/>
          </p:nvPr>
        </p:nvSpPr>
        <p:spPr>
          <a:xfrm>
            <a:off x="1762875" y="2386654"/>
            <a:ext cx="8663075" cy="3310890"/>
          </a:xfrm>
          <a:prstGeom prst="rect">
            <a:avLst/>
          </a:prstGeom>
        </p:spPr>
        <p:txBody>
          <a:bodyPr rtlCol="0"/>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rtl="0"/>
            <a:r>
              <a:rPr lang="en-GB" noProof="0"/>
              <a:t>Click to add content</a:t>
            </a:r>
          </a:p>
        </p:txBody>
      </p:sp>
      <p:sp>
        <p:nvSpPr>
          <p:cNvPr id="8" name="Footer Placeholder 9">
            <a:extLst>
              <a:ext uri="{FF2B5EF4-FFF2-40B4-BE49-F238E27FC236}">
                <a16:creationId xmlns:a16="http://schemas.microsoft.com/office/drawing/2014/main" id="{F30DBE8A-9D17-4F79-86F8-9FEA11DF06E9}"/>
              </a:ext>
            </a:extLst>
          </p:cNvPr>
          <p:cNvSpPr>
            <a:spLocks noGrp="1"/>
          </p:cNvSpPr>
          <p:nvPr>
            <p:ph type="ftr" sz="quarter" idx="11"/>
          </p:nvPr>
        </p:nvSpPr>
        <p:spPr>
          <a:xfrm>
            <a:off x="715383" y="6356350"/>
            <a:ext cx="4539727" cy="365125"/>
          </a:xfrm>
        </p:spPr>
        <p:txBody>
          <a:bodyPr rtlCol="0"/>
          <a:lstStyle>
            <a:lvl1pPr>
              <a:defRPr/>
            </a:lvl1pPr>
          </a:lstStyle>
          <a:p>
            <a:pPr rtl="0"/>
            <a:r>
              <a:rPr lang="en-GB" noProof="0"/>
              <a:t>PRESENTATION TITLE</a:t>
            </a:r>
          </a:p>
        </p:txBody>
      </p:sp>
      <p:sp>
        <p:nvSpPr>
          <p:cNvPr id="9" name="Date Placeholder 8">
            <a:extLst>
              <a:ext uri="{FF2B5EF4-FFF2-40B4-BE49-F238E27FC236}">
                <a16:creationId xmlns:a16="http://schemas.microsoft.com/office/drawing/2014/main" id="{FC9023F8-E1A8-4C1E-B745-6658DCD6718F}"/>
              </a:ext>
            </a:extLst>
          </p:cNvPr>
          <p:cNvSpPr>
            <a:spLocks noGrp="1"/>
          </p:cNvSpPr>
          <p:nvPr>
            <p:ph type="dt" sz="half" idx="10"/>
          </p:nvPr>
        </p:nvSpPr>
        <p:spPr>
          <a:xfrm>
            <a:off x="8369448" y="6356350"/>
            <a:ext cx="2592594" cy="365125"/>
          </a:xfrm>
        </p:spPr>
        <p:txBody>
          <a:bodyPr rtlCol="0"/>
          <a:lstStyle/>
          <a:p>
            <a:pPr rtl="0"/>
            <a:r>
              <a:rPr lang="en-GB" noProof="0"/>
              <a:t>2/11/20XX</a:t>
            </a:r>
          </a:p>
        </p:txBody>
      </p:sp>
      <p:sp>
        <p:nvSpPr>
          <p:cNvPr id="10" name="Slide Number Placeholder 10">
            <a:extLst>
              <a:ext uri="{FF2B5EF4-FFF2-40B4-BE49-F238E27FC236}">
                <a16:creationId xmlns:a16="http://schemas.microsoft.com/office/drawing/2014/main" id="{E51CCEBF-A77A-4DDA-94D4-73646D552252}"/>
              </a:ext>
            </a:extLst>
          </p:cNvPr>
          <p:cNvSpPr>
            <a:spLocks noGrp="1"/>
          </p:cNvSpPr>
          <p:nvPr>
            <p:ph type="sldNum" sz="quarter" idx="12"/>
          </p:nvPr>
        </p:nvSpPr>
        <p:spPr>
          <a:xfrm>
            <a:off x="10919012" y="6356350"/>
            <a:ext cx="672354" cy="365125"/>
          </a:xfrm>
        </p:spPr>
        <p:txBody>
          <a:bodyPr rtlCol="0"/>
          <a:lstStyle/>
          <a:p>
            <a:pPr rtl="0"/>
            <a:fld id="{0303F77D-1BEF-481A-B8C1-15974ED46EB7}" type="slidenum">
              <a:rPr lang="en-GB" noProof="0" smtClean="0"/>
              <a:t>‹#›</a:t>
            </a:fld>
            <a:endParaRPr lang="en-GB" noProof="0"/>
          </a:p>
        </p:txBody>
      </p:sp>
    </p:spTree>
    <p:extLst>
      <p:ext uri="{BB962C8B-B14F-4D97-AF65-F5344CB8AC3E}">
        <p14:creationId xmlns:p14="http://schemas.microsoft.com/office/powerpoint/2010/main" val="3544094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6371D84D-B708-4A20-8D50-CDA4E3EC6F9C}"/>
              </a:ext>
            </a:extLst>
          </p:cNvPr>
          <p:cNvSpPr>
            <a:spLocks noGrp="1"/>
          </p:cNvSpPr>
          <p:nvPr>
            <p:ph type="pic" sz="quarter" idx="13" hasCustomPrompt="1"/>
          </p:nvPr>
        </p:nvSpPr>
        <p:spPr>
          <a:xfrm>
            <a:off x="0" y="0"/>
            <a:ext cx="12192000" cy="6858000"/>
          </a:xfrm>
          <a:custGeom>
            <a:avLst/>
            <a:gdLst>
              <a:gd name="connsiteX0" fmla="*/ 800476 w 12192000"/>
              <a:gd name="connsiteY0" fmla="*/ 6126480 h 6858000"/>
              <a:gd name="connsiteX1" fmla="*/ 800476 w 12192000"/>
              <a:gd name="connsiteY1" fmla="*/ 6144768 h 6858000"/>
              <a:gd name="connsiteX2" fmla="*/ 11407516 w 12192000"/>
              <a:gd name="connsiteY2" fmla="*/ 6144768 h 6858000"/>
              <a:gd name="connsiteX3" fmla="*/ 11407516 w 12192000"/>
              <a:gd name="connsiteY3" fmla="*/ 6126480 h 6858000"/>
              <a:gd name="connsiteX4" fmla="*/ 800476 w 12192000"/>
              <a:gd name="connsiteY4" fmla="*/ 701040 h 6858000"/>
              <a:gd name="connsiteX5" fmla="*/ 800476 w 12192000"/>
              <a:gd name="connsiteY5" fmla="*/ 746759 h 6858000"/>
              <a:gd name="connsiteX6" fmla="*/ 11407516 w 12192000"/>
              <a:gd name="connsiteY6" fmla="*/ 746759 h 6858000"/>
              <a:gd name="connsiteX7" fmla="*/ 11407516 w 12192000"/>
              <a:gd name="connsiteY7" fmla="*/ 70104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800476" y="6126480"/>
                </a:moveTo>
                <a:lnTo>
                  <a:pt x="800476" y="6144768"/>
                </a:lnTo>
                <a:lnTo>
                  <a:pt x="11407516" y="6144768"/>
                </a:lnTo>
                <a:lnTo>
                  <a:pt x="11407516" y="6126480"/>
                </a:lnTo>
                <a:close/>
                <a:moveTo>
                  <a:pt x="800476" y="701040"/>
                </a:moveTo>
                <a:lnTo>
                  <a:pt x="800476" y="746759"/>
                </a:lnTo>
                <a:lnTo>
                  <a:pt x="11407516" y="746759"/>
                </a:lnTo>
                <a:lnTo>
                  <a:pt x="11407516" y="701040"/>
                </a:lnTo>
                <a:close/>
                <a:moveTo>
                  <a:pt x="0" y="0"/>
                </a:moveTo>
                <a:lnTo>
                  <a:pt x="12192000" y="0"/>
                </a:lnTo>
                <a:lnTo>
                  <a:pt x="12192000" y="6858000"/>
                </a:lnTo>
                <a:lnTo>
                  <a:pt x="0" y="6858000"/>
                </a:lnTo>
                <a:close/>
              </a:path>
            </a:pathLst>
          </a:custGeom>
        </p:spPr>
        <p:txBody>
          <a:bodyPr wrap="square" rtlCol="0">
            <a:noAutofit/>
          </a:bodyPr>
          <a:lstStyle>
            <a:lvl1pPr marL="0" indent="0" algn="ctr">
              <a:buNone/>
              <a:defRPr/>
            </a:lvl1pPr>
          </a:lstStyle>
          <a:p>
            <a:pPr rtl="0"/>
            <a:r>
              <a:rPr lang="en-GB" noProof="0"/>
              <a:t>Insert photo here</a:t>
            </a:r>
          </a:p>
        </p:txBody>
      </p:sp>
      <p:sp>
        <p:nvSpPr>
          <p:cNvPr id="2" name="Title 1">
            <a:extLst>
              <a:ext uri="{FF2B5EF4-FFF2-40B4-BE49-F238E27FC236}">
                <a16:creationId xmlns:a16="http://schemas.microsoft.com/office/drawing/2014/main" id="{21A03AD3-C316-411C-9844-6C8D950DC403}"/>
              </a:ext>
            </a:extLst>
          </p:cNvPr>
          <p:cNvSpPr>
            <a:spLocks noGrp="1"/>
          </p:cNvSpPr>
          <p:nvPr>
            <p:ph type="title" hasCustomPrompt="1"/>
          </p:nvPr>
        </p:nvSpPr>
        <p:spPr>
          <a:xfrm>
            <a:off x="6601766" y="1837677"/>
            <a:ext cx="4930901" cy="2334828"/>
          </a:xfrm>
          <a:prstGeom prst="rect">
            <a:avLst/>
          </a:prstGeom>
        </p:spPr>
        <p:txBody>
          <a:bodyPr rtlCol="0"/>
          <a:lstStyle>
            <a:lvl1pPr algn="r">
              <a:defRPr cap="none">
                <a:solidFill>
                  <a:schemeClr val="bg1"/>
                </a:solidFill>
                <a:effectLst>
                  <a:outerShdw blurRad="38100" dist="38100" dir="2700000" algn="tl">
                    <a:srgbClr val="000000">
                      <a:alpha val="43137"/>
                    </a:srgbClr>
                  </a:outerShdw>
                </a:effectLst>
              </a:defRPr>
            </a:lvl1pPr>
          </a:lstStyle>
          <a:p>
            <a:pPr rtl="0"/>
            <a:r>
              <a:rPr lang="en-GB" noProof="0"/>
              <a:t>Insert text here</a:t>
            </a:r>
          </a:p>
        </p:txBody>
      </p:sp>
      <p:sp>
        <p:nvSpPr>
          <p:cNvPr id="25" name="Subtitle 2">
            <a:extLst>
              <a:ext uri="{FF2B5EF4-FFF2-40B4-BE49-F238E27FC236}">
                <a16:creationId xmlns:a16="http://schemas.microsoft.com/office/drawing/2014/main" id="{F00A8C60-C81E-4C2C-AB11-00AE1AC04ECE}"/>
              </a:ext>
            </a:extLst>
          </p:cNvPr>
          <p:cNvSpPr>
            <a:spLocks noGrp="1"/>
          </p:cNvSpPr>
          <p:nvPr>
            <p:ph type="subTitle" idx="1" hasCustomPrompt="1"/>
          </p:nvPr>
        </p:nvSpPr>
        <p:spPr>
          <a:xfrm>
            <a:off x="6347532" y="4408305"/>
            <a:ext cx="5175797" cy="909420"/>
          </a:xfrm>
          <a:prstGeom prst="rect">
            <a:avLst/>
          </a:prstGeom>
        </p:spPr>
        <p:txBody>
          <a:bodyPr rtlCol="0" anchor="t">
            <a:normAutofit/>
          </a:bodyPr>
          <a:lstStyle>
            <a:lvl1pPr marL="0" indent="0" algn="r">
              <a:buNone/>
              <a:defRPr sz="2800">
                <a:solidFill>
                  <a:schemeClr val="bg1"/>
                </a:solidFill>
                <a:effectLst>
                  <a:outerShdw blurRad="38100" dist="38100" dir="2700000" algn="tl">
                    <a:srgbClr val="000000">
                      <a:alpha val="43137"/>
                    </a:srgbClr>
                  </a:outerShdw>
                </a:effectLst>
              </a:defRPr>
            </a:lvl1pPr>
          </a:lstStyle>
          <a:p>
            <a:pPr rtl="0"/>
            <a:r>
              <a:rPr lang="en-GB" sz="1800" noProof="0">
                <a:solidFill>
                  <a:schemeClr val="bg1"/>
                </a:solidFill>
              </a:rPr>
              <a:t>Insert subtitle here</a:t>
            </a:r>
          </a:p>
        </p:txBody>
      </p:sp>
      <p:sp>
        <p:nvSpPr>
          <p:cNvPr id="14" name="Footer Placeholder 4">
            <a:extLst>
              <a:ext uri="{FF2B5EF4-FFF2-40B4-BE49-F238E27FC236}">
                <a16:creationId xmlns:a16="http://schemas.microsoft.com/office/drawing/2014/main" id="{9F7D24C8-FDC6-4FCE-85C6-520D6469380F}"/>
              </a:ext>
            </a:extLst>
          </p:cNvPr>
          <p:cNvSpPr>
            <a:spLocks noGrp="1"/>
          </p:cNvSpPr>
          <p:nvPr>
            <p:ph type="ftr" sz="quarter" idx="11"/>
          </p:nvPr>
        </p:nvSpPr>
        <p:spPr>
          <a:xfrm>
            <a:off x="715383" y="6356350"/>
            <a:ext cx="4539727" cy="365125"/>
          </a:xfrm>
        </p:spPr>
        <p:txBody>
          <a:bodyPr rtlCol="0"/>
          <a:lstStyle>
            <a:lvl1pPr>
              <a:defRPr>
                <a:solidFill>
                  <a:schemeClr val="bg1"/>
                </a:solidFill>
                <a:effectLst>
                  <a:outerShdw blurRad="38100" dist="38100" dir="2700000" algn="tl">
                    <a:srgbClr val="000000">
                      <a:alpha val="43137"/>
                    </a:srgbClr>
                  </a:outerShdw>
                </a:effectLst>
              </a:defRPr>
            </a:lvl1pPr>
          </a:lstStyle>
          <a:p>
            <a:pPr rtl="0"/>
            <a:r>
              <a:rPr lang="en-GB" noProof="0"/>
              <a:t>PRESENTATION TITLE</a:t>
            </a:r>
          </a:p>
        </p:txBody>
      </p:sp>
      <p:sp>
        <p:nvSpPr>
          <p:cNvPr id="15" name="Date Placeholder 3">
            <a:extLst>
              <a:ext uri="{FF2B5EF4-FFF2-40B4-BE49-F238E27FC236}">
                <a16:creationId xmlns:a16="http://schemas.microsoft.com/office/drawing/2014/main" id="{450E2155-DD21-4098-82EF-B19C466B239E}"/>
              </a:ext>
            </a:extLst>
          </p:cNvPr>
          <p:cNvSpPr>
            <a:spLocks noGrp="1"/>
          </p:cNvSpPr>
          <p:nvPr>
            <p:ph type="dt" sz="half" idx="10"/>
          </p:nvPr>
        </p:nvSpPr>
        <p:spPr>
          <a:xfrm>
            <a:off x="8369448" y="6356350"/>
            <a:ext cx="2592594" cy="365125"/>
          </a:xfrm>
        </p:spPr>
        <p:txBody>
          <a:bodyPr rtlCol="0"/>
          <a:lstStyle>
            <a:lvl1pPr>
              <a:defRPr>
                <a:solidFill>
                  <a:schemeClr val="bg1"/>
                </a:solidFill>
                <a:effectLst>
                  <a:outerShdw blurRad="38100" dist="38100" dir="2700000" algn="tl">
                    <a:srgbClr val="000000">
                      <a:alpha val="43137"/>
                    </a:srgbClr>
                  </a:outerShdw>
                </a:effectLst>
              </a:defRPr>
            </a:lvl1pPr>
          </a:lstStyle>
          <a:p>
            <a:pPr rtl="0"/>
            <a:r>
              <a:rPr lang="en-GB" noProof="0"/>
              <a:t>2/11/20XX</a:t>
            </a:r>
          </a:p>
        </p:txBody>
      </p:sp>
      <p:sp>
        <p:nvSpPr>
          <p:cNvPr id="16" name="Slide Number Placeholder 5">
            <a:extLst>
              <a:ext uri="{FF2B5EF4-FFF2-40B4-BE49-F238E27FC236}">
                <a16:creationId xmlns:a16="http://schemas.microsoft.com/office/drawing/2014/main" id="{130CB194-35B9-4229-9CFE-5C3B911EC2A3}"/>
              </a:ext>
            </a:extLst>
          </p:cNvPr>
          <p:cNvSpPr>
            <a:spLocks noGrp="1"/>
          </p:cNvSpPr>
          <p:nvPr>
            <p:ph type="sldNum" sz="quarter" idx="12"/>
          </p:nvPr>
        </p:nvSpPr>
        <p:spPr>
          <a:xfrm>
            <a:off x="10919012" y="6356350"/>
            <a:ext cx="672354" cy="365125"/>
          </a:xfrm>
        </p:spPr>
        <p:txBody>
          <a:bodyPr rtlCol="0"/>
          <a:lstStyle>
            <a:lvl1pPr>
              <a:defRPr>
                <a:solidFill>
                  <a:schemeClr val="bg1"/>
                </a:solidFill>
                <a:effectLst>
                  <a:outerShdw blurRad="38100" dist="38100" dir="2700000" algn="tl">
                    <a:srgbClr val="000000">
                      <a:alpha val="43137"/>
                    </a:srgbClr>
                  </a:outerShdw>
                </a:effectLst>
              </a:defRPr>
            </a:lvl1pPr>
          </a:lstStyle>
          <a:p>
            <a:pPr rtl="0"/>
            <a:fld id="{A2AE2B76-F97F-4BE2-8670-72276A5F21A5}" type="slidenum">
              <a:rPr lang="en-GB" noProof="0" smtClean="0"/>
              <a:pPr/>
              <a:t>‹#›</a:t>
            </a:fld>
            <a:endParaRPr lang="en-GB" noProof="0"/>
          </a:p>
        </p:txBody>
      </p:sp>
      <p:cxnSp>
        <p:nvCxnSpPr>
          <p:cNvPr id="8" name="Straight Connector 7">
            <a:extLst>
              <a:ext uri="{FF2B5EF4-FFF2-40B4-BE49-F238E27FC236}">
                <a16:creationId xmlns:a16="http://schemas.microsoft.com/office/drawing/2014/main" id="{EBDF219B-DD0E-4D26-8B59-3FE43A252543}"/>
              </a:ext>
              <a:ext uri="{C183D7F6-B498-43B3-948B-1728B52AA6E4}">
                <adec:decorative xmlns:adec="http://schemas.microsoft.com/office/drawing/2017/decorative" val="1"/>
              </a:ext>
            </a:extLst>
          </p:cNvPr>
          <p:cNvCxnSpPr>
            <a:cxnSpLocks/>
          </p:cNvCxnSpPr>
          <p:nvPr userDrawn="1"/>
        </p:nvCxnSpPr>
        <p:spPr>
          <a:xfrm>
            <a:off x="800476" y="723900"/>
            <a:ext cx="10610474" cy="0"/>
          </a:xfrm>
          <a:prstGeom prst="line">
            <a:avLst/>
          </a:prstGeom>
          <a:ln w="44450">
            <a:solidFill>
              <a:srgbClr val="FFFFFF"/>
            </a:solidFill>
          </a:ln>
          <a:effectLst>
            <a:outerShdw blurRad="50800" dist="25400" dir="2700000" sx="99000" sy="99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3180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1DFFB204-6AE4-4FC9-9B60-312D7206B03F}"/>
              </a:ext>
            </a:extLst>
          </p:cNvPr>
          <p:cNvSpPr>
            <a:spLocks noGrp="1"/>
          </p:cNvSpPr>
          <p:nvPr>
            <p:ph type="title"/>
          </p:nvPr>
        </p:nvSpPr>
        <p:spPr>
          <a:xfrm>
            <a:off x="695325" y="888999"/>
            <a:ext cx="10798176" cy="1051914"/>
          </a:xfrm>
          <a:prstGeom prst="rect">
            <a:avLst/>
          </a:prstGeom>
        </p:spPr>
        <p:txBody>
          <a:bodyPr rtlCol="0"/>
          <a:lstStyle/>
          <a:p>
            <a:pPr rtl="0"/>
            <a:r>
              <a:rPr lang="en-US" noProof="0"/>
              <a:t>Click to edit Master title style</a:t>
            </a:r>
            <a:endParaRPr lang="en-GB" noProof="0"/>
          </a:p>
        </p:txBody>
      </p:sp>
      <p:sp>
        <p:nvSpPr>
          <p:cNvPr id="8" name="Content Placeholder 2">
            <a:extLst>
              <a:ext uri="{FF2B5EF4-FFF2-40B4-BE49-F238E27FC236}">
                <a16:creationId xmlns:a16="http://schemas.microsoft.com/office/drawing/2014/main" id="{9254F317-DDB0-4841-A973-FFC12960827B}"/>
              </a:ext>
            </a:extLst>
          </p:cNvPr>
          <p:cNvSpPr>
            <a:spLocks noGrp="1"/>
          </p:cNvSpPr>
          <p:nvPr>
            <p:ph sz="quarter" idx="13" hasCustomPrompt="1"/>
          </p:nvPr>
        </p:nvSpPr>
        <p:spPr>
          <a:xfrm>
            <a:off x="390669" y="1789993"/>
            <a:ext cx="11407487" cy="4351338"/>
          </a:xfrm>
          <a:prstGeom prst="rect">
            <a:avLst/>
          </a:prstGeom>
        </p:spPr>
        <p:txBody>
          <a:bodyPr rtlCol="0"/>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rtl="0"/>
            <a:r>
              <a:rPr lang="en-GB" noProof="0"/>
              <a:t>Click to add content</a:t>
            </a:r>
          </a:p>
        </p:txBody>
      </p:sp>
      <p:cxnSp>
        <p:nvCxnSpPr>
          <p:cNvPr id="10" name="Straight Connector 9">
            <a:extLst>
              <a:ext uri="{FF2B5EF4-FFF2-40B4-BE49-F238E27FC236}">
                <a16:creationId xmlns:a16="http://schemas.microsoft.com/office/drawing/2014/main" id="{E7B3A45C-71C1-4ADC-89E0-AF6924CA17F4}"/>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Footer Placeholder 9">
            <a:extLst>
              <a:ext uri="{FF2B5EF4-FFF2-40B4-BE49-F238E27FC236}">
                <a16:creationId xmlns:a16="http://schemas.microsoft.com/office/drawing/2014/main" id="{B9239148-0308-46C3-9FF0-4027CC8E85E7}"/>
              </a:ext>
            </a:extLst>
          </p:cNvPr>
          <p:cNvSpPr>
            <a:spLocks noGrp="1"/>
          </p:cNvSpPr>
          <p:nvPr>
            <p:ph type="ftr" sz="quarter" idx="11"/>
          </p:nvPr>
        </p:nvSpPr>
        <p:spPr>
          <a:xfrm>
            <a:off x="715383" y="6356350"/>
            <a:ext cx="4539727" cy="365125"/>
          </a:xfrm>
        </p:spPr>
        <p:txBody>
          <a:bodyPr rtlCol="0"/>
          <a:lstStyle>
            <a:lvl1pPr>
              <a:defRPr/>
            </a:lvl1pPr>
          </a:lstStyle>
          <a:p>
            <a:pPr rtl="0"/>
            <a:r>
              <a:rPr lang="en-GB" noProof="0"/>
              <a:t>PRESENTATION TITLE</a:t>
            </a:r>
          </a:p>
        </p:txBody>
      </p:sp>
      <p:sp>
        <p:nvSpPr>
          <p:cNvPr id="13" name="Date Placeholder 8">
            <a:extLst>
              <a:ext uri="{FF2B5EF4-FFF2-40B4-BE49-F238E27FC236}">
                <a16:creationId xmlns:a16="http://schemas.microsoft.com/office/drawing/2014/main" id="{774C5953-38DD-4451-A5AA-9A578D59365B}"/>
              </a:ext>
            </a:extLst>
          </p:cNvPr>
          <p:cNvSpPr>
            <a:spLocks noGrp="1"/>
          </p:cNvSpPr>
          <p:nvPr>
            <p:ph type="dt" sz="half" idx="10"/>
          </p:nvPr>
        </p:nvSpPr>
        <p:spPr>
          <a:xfrm>
            <a:off x="8369448" y="6356350"/>
            <a:ext cx="2592594" cy="365125"/>
          </a:xfrm>
        </p:spPr>
        <p:txBody>
          <a:bodyPr rtlCol="0"/>
          <a:lstStyle/>
          <a:p>
            <a:pPr rtl="0"/>
            <a:r>
              <a:rPr lang="en-GB" noProof="0"/>
              <a:t>2/11/20XX</a:t>
            </a:r>
          </a:p>
        </p:txBody>
      </p:sp>
      <p:sp>
        <p:nvSpPr>
          <p:cNvPr id="14" name="Slide Number Placeholder 10">
            <a:extLst>
              <a:ext uri="{FF2B5EF4-FFF2-40B4-BE49-F238E27FC236}">
                <a16:creationId xmlns:a16="http://schemas.microsoft.com/office/drawing/2014/main" id="{39D06D66-ACB3-4B9C-B4EB-FC3EC5BD75A6}"/>
              </a:ext>
            </a:extLst>
          </p:cNvPr>
          <p:cNvSpPr>
            <a:spLocks noGrp="1"/>
          </p:cNvSpPr>
          <p:nvPr>
            <p:ph type="sldNum" sz="quarter" idx="12"/>
          </p:nvPr>
        </p:nvSpPr>
        <p:spPr>
          <a:xfrm>
            <a:off x="10919012" y="6356350"/>
            <a:ext cx="672354" cy="365125"/>
          </a:xfrm>
        </p:spPr>
        <p:txBody>
          <a:bodyPr rtlCol="0"/>
          <a:lstStyle/>
          <a:p>
            <a:pPr rtl="0"/>
            <a:fld id="{0303F77D-1BEF-481A-B8C1-15974ED46EB7}" type="slidenum">
              <a:rPr lang="en-GB" noProof="0" smtClean="0"/>
              <a:t>‹#›</a:t>
            </a:fld>
            <a:endParaRPr lang="en-GB" noProof="0"/>
          </a:p>
        </p:txBody>
      </p:sp>
    </p:spTree>
    <p:extLst>
      <p:ext uri="{BB962C8B-B14F-4D97-AF65-F5344CB8AC3E}">
        <p14:creationId xmlns:p14="http://schemas.microsoft.com/office/powerpoint/2010/main" val="652202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BCC9BE23-A0EC-4866-A7A4-FD7255EF8F5E}"/>
              </a:ext>
            </a:extLst>
          </p:cNvPr>
          <p:cNvSpPr>
            <a:spLocks noGrp="1"/>
          </p:cNvSpPr>
          <p:nvPr>
            <p:ph type="title"/>
          </p:nvPr>
        </p:nvSpPr>
        <p:spPr>
          <a:xfrm>
            <a:off x="695325" y="888999"/>
            <a:ext cx="10798176" cy="1051914"/>
          </a:xfrm>
          <a:prstGeom prst="rect">
            <a:avLst/>
          </a:prstGeom>
        </p:spPr>
        <p:txBody>
          <a:bodyPr rtlCol="0"/>
          <a:lstStyle/>
          <a:p>
            <a:pPr rtl="0"/>
            <a:r>
              <a:rPr lang="en-US" noProof="0"/>
              <a:t>Click to edit Master title style</a:t>
            </a:r>
            <a:endParaRPr lang="en-GB" noProof="0"/>
          </a:p>
        </p:txBody>
      </p:sp>
      <p:cxnSp>
        <p:nvCxnSpPr>
          <p:cNvPr id="9" name="Straight Connector 8">
            <a:extLst>
              <a:ext uri="{FF2B5EF4-FFF2-40B4-BE49-F238E27FC236}">
                <a16:creationId xmlns:a16="http://schemas.microsoft.com/office/drawing/2014/main" id="{203BC10E-3DDD-4EC5-BD6D-D8D180BF3990}"/>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1FD4AD3C-6727-49EE-9625-F87A6B8AE0B7}"/>
              </a:ext>
            </a:extLst>
          </p:cNvPr>
          <p:cNvSpPr>
            <a:spLocks noGrp="1"/>
          </p:cNvSpPr>
          <p:nvPr>
            <p:ph sz="quarter" idx="13" hasCustomPrompt="1"/>
          </p:nvPr>
        </p:nvSpPr>
        <p:spPr>
          <a:xfrm>
            <a:off x="695326" y="1940913"/>
            <a:ext cx="10798176" cy="4021586"/>
          </a:xfrm>
          <a:prstGeom prst="rect">
            <a:avLst/>
          </a:prstGeom>
        </p:spPr>
        <p:txBody>
          <a:bodyPr rtlCol="0"/>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rtl="0"/>
            <a:r>
              <a:rPr lang="en-GB" noProof="0"/>
              <a:t>Click to add content</a:t>
            </a:r>
          </a:p>
        </p:txBody>
      </p:sp>
      <p:sp>
        <p:nvSpPr>
          <p:cNvPr id="10" name="Footer Placeholder 9">
            <a:extLst>
              <a:ext uri="{FF2B5EF4-FFF2-40B4-BE49-F238E27FC236}">
                <a16:creationId xmlns:a16="http://schemas.microsoft.com/office/drawing/2014/main" id="{4489FA96-DDCF-4A83-91EB-4F5F6179F0D0}"/>
              </a:ext>
            </a:extLst>
          </p:cNvPr>
          <p:cNvSpPr>
            <a:spLocks noGrp="1"/>
          </p:cNvSpPr>
          <p:nvPr>
            <p:ph type="ftr" sz="quarter" idx="11"/>
          </p:nvPr>
        </p:nvSpPr>
        <p:spPr>
          <a:xfrm>
            <a:off x="715383" y="6356350"/>
            <a:ext cx="4539727" cy="365125"/>
          </a:xfrm>
        </p:spPr>
        <p:txBody>
          <a:bodyPr rtlCol="0"/>
          <a:lstStyle>
            <a:lvl1pPr>
              <a:defRPr/>
            </a:lvl1pPr>
          </a:lstStyle>
          <a:p>
            <a:pPr rtl="0"/>
            <a:r>
              <a:rPr lang="en-GB" noProof="0"/>
              <a:t>PRESENTATION TITLE</a:t>
            </a:r>
          </a:p>
        </p:txBody>
      </p:sp>
      <p:sp>
        <p:nvSpPr>
          <p:cNvPr id="11" name="Date Placeholder 8">
            <a:extLst>
              <a:ext uri="{FF2B5EF4-FFF2-40B4-BE49-F238E27FC236}">
                <a16:creationId xmlns:a16="http://schemas.microsoft.com/office/drawing/2014/main" id="{F7CC7848-0B2C-4FBE-96B0-0717CC5A9FF1}"/>
              </a:ext>
            </a:extLst>
          </p:cNvPr>
          <p:cNvSpPr>
            <a:spLocks noGrp="1"/>
          </p:cNvSpPr>
          <p:nvPr>
            <p:ph type="dt" sz="half" idx="10"/>
          </p:nvPr>
        </p:nvSpPr>
        <p:spPr>
          <a:xfrm>
            <a:off x="8369448" y="6356350"/>
            <a:ext cx="2592594" cy="365125"/>
          </a:xfrm>
        </p:spPr>
        <p:txBody>
          <a:bodyPr rtlCol="0"/>
          <a:lstStyle/>
          <a:p>
            <a:pPr rtl="0"/>
            <a:r>
              <a:rPr lang="en-GB" noProof="0"/>
              <a:t>2/11/20XX</a:t>
            </a:r>
          </a:p>
        </p:txBody>
      </p:sp>
      <p:sp>
        <p:nvSpPr>
          <p:cNvPr id="12" name="Slide Number Placeholder 10">
            <a:extLst>
              <a:ext uri="{FF2B5EF4-FFF2-40B4-BE49-F238E27FC236}">
                <a16:creationId xmlns:a16="http://schemas.microsoft.com/office/drawing/2014/main" id="{4CD16377-DD1B-4262-BDAE-760577F5B81D}"/>
              </a:ext>
            </a:extLst>
          </p:cNvPr>
          <p:cNvSpPr>
            <a:spLocks noGrp="1"/>
          </p:cNvSpPr>
          <p:nvPr>
            <p:ph type="sldNum" sz="quarter" idx="12"/>
          </p:nvPr>
        </p:nvSpPr>
        <p:spPr>
          <a:xfrm>
            <a:off x="10919012" y="6356350"/>
            <a:ext cx="672354" cy="365125"/>
          </a:xfrm>
        </p:spPr>
        <p:txBody>
          <a:bodyPr rtlCol="0"/>
          <a:lstStyle/>
          <a:p>
            <a:pPr rtl="0"/>
            <a:fld id="{0303F77D-1BEF-481A-B8C1-15974ED46EB7}" type="slidenum">
              <a:rPr lang="en-GB" noProof="0" smtClean="0"/>
              <a:t>‹#›</a:t>
            </a:fld>
            <a:endParaRPr lang="en-GB" noProof="0"/>
          </a:p>
        </p:txBody>
      </p:sp>
    </p:spTree>
    <p:extLst>
      <p:ext uri="{BB962C8B-B14F-4D97-AF65-F5344CB8AC3E}">
        <p14:creationId xmlns:p14="http://schemas.microsoft.com/office/powerpoint/2010/main" val="3697066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pPr rtl="0"/>
            <a:r>
              <a:rPr lang="en-GB" noProof="0"/>
              <a:t>2/11/20XX</a:t>
            </a:r>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pPr rtl="0"/>
            <a:fld id="{C3DB2ADC-AF19-4574-8C10-79B5B04FCA27}" type="slidenum">
              <a:rPr lang="en-GB" noProof="0" smtClean="0"/>
              <a:pPr/>
              <a:t>‹#›</a:t>
            </a:fld>
            <a:endParaRPr lang="en-GB" noProof="0"/>
          </a:p>
        </p:txBody>
      </p:sp>
    </p:spTree>
    <p:extLst>
      <p:ext uri="{BB962C8B-B14F-4D97-AF65-F5344CB8AC3E}">
        <p14:creationId xmlns:p14="http://schemas.microsoft.com/office/powerpoint/2010/main" val="2866470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672">
          <p15:clr>
            <a:srgbClr val="F26B43"/>
          </p15:clr>
        </p15:guide>
        <p15:guide id="4" orient="horz" pos="912">
          <p15:clr>
            <a:srgbClr val="F26B43"/>
          </p15:clr>
        </p15:guide>
        <p15:guide id="5" pos="7176">
          <p15:clr>
            <a:srgbClr val="F26B43"/>
          </p15:clr>
        </p15:guide>
        <p15:guide id="6" pos="504">
          <p15:clr>
            <a:srgbClr val="F26B43"/>
          </p15:clr>
        </p15:guide>
        <p15:guide id="7" orient="horz" pos="3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41E2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3AE5B2F-2CD3-4E51-91D5-FEF8CE8FEFA9}"/>
              </a:ext>
            </a:extLst>
          </p:cNvPr>
          <p:cNvSpPr>
            <a:spLocks noGrp="1"/>
          </p:cNvSpPr>
          <p:nvPr>
            <p:ph type="ctrTitle"/>
          </p:nvPr>
        </p:nvSpPr>
        <p:spPr>
          <a:xfrm>
            <a:off x="685799" y="908651"/>
            <a:ext cx="6868551" cy="3640345"/>
          </a:xfrm>
        </p:spPr>
        <p:txBody>
          <a:bodyPr rtlCol="0">
            <a:normAutofit/>
          </a:bodyPr>
          <a:lstStyle/>
          <a:p>
            <a:pPr rtl="0"/>
            <a:r>
              <a:rPr lang="en-GB" sz="2800" b="1" dirty="0">
                <a:solidFill>
                  <a:srgbClr val="00AE4D"/>
                </a:solidFill>
                <a:latin typeface="IBM Plex Mono" panose="020B0509050203000203" pitchFamily="49" charset="0"/>
              </a:rPr>
              <a:t>Session // 01</a:t>
            </a:r>
            <a:br>
              <a:rPr lang="en-GB" sz="2800" b="1" dirty="0">
                <a:latin typeface="IBM Plex Mono" panose="020B0509050203000203" pitchFamily="49" charset="0"/>
              </a:rPr>
            </a:br>
            <a:r>
              <a:rPr lang="en-GB" sz="2800" b="1" dirty="0">
                <a:latin typeface="IBM Plex Mono" panose="020B0509050203000203" pitchFamily="49" charset="0"/>
              </a:rPr>
              <a:t>INTRODUCTION TO PYTORCH</a:t>
            </a:r>
            <a:br>
              <a:rPr lang="en-GB" sz="2800" b="1" dirty="0">
                <a:latin typeface="IBM Plex Mono" panose="020B0509050203000203" pitchFamily="49" charset="0"/>
              </a:rPr>
            </a:br>
            <a:br>
              <a:rPr lang="en-GB" sz="2800" b="1" dirty="0">
                <a:latin typeface="IBM Plex Mono" panose="020B0509050203000203" pitchFamily="49" charset="0"/>
              </a:rPr>
            </a:br>
            <a:r>
              <a:rPr lang="en-GB" sz="2800" b="1" dirty="0">
                <a:solidFill>
                  <a:srgbClr val="00AE4D"/>
                </a:solidFill>
                <a:latin typeface="IBM Plex Mono" panose="020B0509050203000203" pitchFamily="49" charset="0"/>
              </a:rPr>
              <a:t>FACULTY OF </a:t>
            </a:r>
            <a:br>
              <a:rPr lang="en-GB" sz="2800" b="1" dirty="0">
                <a:latin typeface="IBM Plex Mono" panose="020B0509050203000203" pitchFamily="49" charset="0"/>
              </a:rPr>
            </a:br>
            <a:r>
              <a:rPr lang="en-GB" sz="2800" b="1" dirty="0">
                <a:latin typeface="IBM Plex Mono" panose="020B0509050203000203" pitchFamily="49" charset="0"/>
              </a:rPr>
              <a:t>SCIENCE AND ENGINEERING</a:t>
            </a:r>
            <a:br>
              <a:rPr lang="en-GB" sz="2800" b="1" dirty="0">
                <a:latin typeface="IBM Plex Mono" panose="020B0509050203000203" pitchFamily="49" charset="0"/>
              </a:rPr>
            </a:br>
            <a:r>
              <a:rPr lang="en-GB" sz="2800" b="1" dirty="0">
                <a:solidFill>
                  <a:srgbClr val="00AE4D"/>
                </a:solidFill>
                <a:latin typeface="IBM Plex Mono" panose="020B0509050203000203" pitchFamily="49" charset="0"/>
              </a:rPr>
              <a:t>+++</a:t>
            </a:r>
            <a:endParaRPr lang="en-GB" b="1" dirty="0">
              <a:solidFill>
                <a:srgbClr val="00AE4D"/>
              </a:solidFill>
              <a:latin typeface="IBM Plex Mono" panose="020B0509050203000203" pitchFamily="49" charset="0"/>
            </a:endParaRPr>
          </a:p>
        </p:txBody>
      </p:sp>
      <p:sp>
        <p:nvSpPr>
          <p:cNvPr id="8" name="Subtitle 7">
            <a:extLst>
              <a:ext uri="{FF2B5EF4-FFF2-40B4-BE49-F238E27FC236}">
                <a16:creationId xmlns:a16="http://schemas.microsoft.com/office/drawing/2014/main" id="{952DE27F-5BED-4BCC-887D-5872F796F65F}"/>
              </a:ext>
            </a:extLst>
          </p:cNvPr>
          <p:cNvSpPr>
            <a:spLocks noGrp="1"/>
          </p:cNvSpPr>
          <p:nvPr>
            <p:ph type="subTitle" idx="1"/>
          </p:nvPr>
        </p:nvSpPr>
        <p:spPr>
          <a:xfrm>
            <a:off x="715692" y="5563352"/>
            <a:ext cx="4646823" cy="570748"/>
          </a:xfrm>
        </p:spPr>
        <p:txBody>
          <a:bodyPr rtlCol="0">
            <a:normAutofit fontScale="92500"/>
          </a:bodyPr>
          <a:lstStyle/>
          <a:p>
            <a:pPr rtl="0"/>
            <a:r>
              <a:rPr lang="en-GB" dirty="0">
                <a:latin typeface="IBM Plex Sans" panose="020B0503050203000203" pitchFamily="34" charset="0"/>
              </a:rPr>
              <a:t>Diego Corona Lopez – AI Technical Specialist</a:t>
            </a:r>
          </a:p>
        </p:txBody>
      </p:sp>
      <p:pic>
        <p:nvPicPr>
          <p:cNvPr id="3" name="Picture 2" descr="A black background with white text&#10;&#10;AI-generated content may be incorrect.">
            <a:extLst>
              <a:ext uri="{FF2B5EF4-FFF2-40B4-BE49-F238E27FC236}">
                <a16:creationId xmlns:a16="http://schemas.microsoft.com/office/drawing/2014/main" id="{6D12571E-BABD-853E-A9F5-FB4823A83D3E}"/>
              </a:ext>
            </a:extLst>
          </p:cNvPr>
          <p:cNvPicPr>
            <a:picLocks noChangeAspect="1"/>
          </p:cNvPicPr>
          <p:nvPr/>
        </p:nvPicPr>
        <p:blipFill>
          <a:blip r:embed="rId3"/>
          <a:srcRect l="3382" t="7413" r="80328" b="68963"/>
          <a:stretch/>
        </p:blipFill>
        <p:spPr>
          <a:xfrm>
            <a:off x="9520005" y="641346"/>
            <a:ext cx="1986196" cy="816964"/>
          </a:xfrm>
          <a:prstGeom prst="rect">
            <a:avLst/>
          </a:prstGeom>
        </p:spPr>
      </p:pic>
      <p:pic>
        <p:nvPicPr>
          <p:cNvPr id="9" name="Picture 8" descr="A blue and green text on a black background&#10;&#10;AI-generated content may be incorrect.">
            <a:extLst>
              <a:ext uri="{FF2B5EF4-FFF2-40B4-BE49-F238E27FC236}">
                <a16:creationId xmlns:a16="http://schemas.microsoft.com/office/drawing/2014/main" id="{D6ED684D-C991-2006-8B82-2D1019315AC6}"/>
              </a:ext>
            </a:extLst>
          </p:cNvPr>
          <p:cNvPicPr>
            <a:picLocks noChangeAspect="1"/>
          </p:cNvPicPr>
          <p:nvPr/>
        </p:nvPicPr>
        <p:blipFill>
          <a:blip r:embed="rId4"/>
          <a:stretch>
            <a:fillRect/>
          </a:stretch>
        </p:blipFill>
        <p:spPr>
          <a:xfrm>
            <a:off x="8186894" y="3607497"/>
            <a:ext cx="4005106" cy="2809832"/>
          </a:xfrm>
          <a:prstGeom prst="rect">
            <a:avLst/>
          </a:prstGeom>
        </p:spPr>
      </p:pic>
      <p:pic>
        <p:nvPicPr>
          <p:cNvPr id="14" name="Picture 13">
            <a:extLst>
              <a:ext uri="{FF2B5EF4-FFF2-40B4-BE49-F238E27FC236}">
                <a16:creationId xmlns:a16="http://schemas.microsoft.com/office/drawing/2014/main" id="{D6199153-3318-3CFE-4C90-F8F79E73532B}"/>
              </a:ext>
            </a:extLst>
          </p:cNvPr>
          <p:cNvPicPr>
            <a:picLocks noChangeAspect="1"/>
          </p:cNvPicPr>
          <p:nvPr/>
        </p:nvPicPr>
        <p:blipFill>
          <a:blip r:embed="rId5"/>
          <a:stretch>
            <a:fillRect/>
          </a:stretch>
        </p:blipFill>
        <p:spPr>
          <a:xfrm>
            <a:off x="2209800" y="2457450"/>
            <a:ext cx="7772400" cy="1943100"/>
          </a:xfrm>
          <a:prstGeom prst="rect">
            <a:avLst/>
          </a:prstGeom>
        </p:spPr>
      </p:pic>
    </p:spTree>
    <p:extLst>
      <p:ext uri="{BB962C8B-B14F-4D97-AF65-F5344CB8AC3E}">
        <p14:creationId xmlns:p14="http://schemas.microsoft.com/office/powerpoint/2010/main" val="2337694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6A5CE-F538-2D42-EF97-BF91EF3AFA11}"/>
            </a:ext>
          </a:extLst>
        </p:cNvPr>
        <p:cNvGrpSpPr/>
        <p:nvPr/>
      </p:nvGrpSpPr>
      <p:grpSpPr>
        <a:xfrm>
          <a:off x="0" y="0"/>
          <a:ext cx="0" cy="0"/>
          <a:chOff x="0" y="0"/>
          <a:chExt cx="0" cy="0"/>
        </a:xfrm>
      </p:grpSpPr>
      <p:sp>
        <p:nvSpPr>
          <p:cNvPr id="29" name="Footer Placeholder 2">
            <a:extLst>
              <a:ext uri="{FF2B5EF4-FFF2-40B4-BE49-F238E27FC236}">
                <a16:creationId xmlns:a16="http://schemas.microsoft.com/office/drawing/2014/main" id="{02B79AAA-8204-19F9-320C-4ADEA46457AF}"/>
              </a:ext>
            </a:extLst>
          </p:cNvPr>
          <p:cNvSpPr txBox="1">
            <a:spLocks/>
          </p:cNvSpPr>
          <p:nvPr/>
        </p:nvSpPr>
        <p:spPr>
          <a:xfrm>
            <a:off x="729450" y="6328851"/>
            <a:ext cx="4539727"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1200" cap="none" spc="0" normalizeH="0" baseline="0" noProof="0">
                <a:ln>
                  <a:noFill/>
                </a:ln>
                <a:solidFill>
                  <a:srgbClr val="000000"/>
                </a:solidFill>
                <a:effectLst/>
                <a:uLnTx/>
                <a:uFillTx/>
                <a:latin typeface="Univers Condensed"/>
                <a:ea typeface="+mn-ea"/>
                <a:cs typeface="+mn-cs"/>
              </a:rPr>
              <a:t>SE01</a:t>
            </a:r>
            <a:endParaRPr kumimoji="0" lang="en-GB" sz="1050" b="0" i="0" u="none" strike="noStrike" kern="1200" cap="none" spc="0" normalizeH="0" baseline="0" noProof="0" dirty="0">
              <a:ln>
                <a:noFill/>
              </a:ln>
              <a:solidFill>
                <a:srgbClr val="000000"/>
              </a:solidFill>
              <a:effectLst/>
              <a:uLnTx/>
              <a:uFillTx/>
              <a:latin typeface="Univers Condensed"/>
              <a:ea typeface="+mn-ea"/>
              <a:cs typeface="+mn-cs"/>
            </a:endParaRPr>
          </a:p>
        </p:txBody>
      </p:sp>
      <p:sp>
        <p:nvSpPr>
          <p:cNvPr id="30" name="Slide Number Placeholder 3">
            <a:extLst>
              <a:ext uri="{FF2B5EF4-FFF2-40B4-BE49-F238E27FC236}">
                <a16:creationId xmlns:a16="http://schemas.microsoft.com/office/drawing/2014/main" id="{2EE5E956-4DFF-A9D1-BCD3-FF9D5931128B}"/>
              </a:ext>
            </a:extLst>
          </p:cNvPr>
          <p:cNvSpPr txBox="1">
            <a:spLocks/>
          </p:cNvSpPr>
          <p:nvPr/>
        </p:nvSpPr>
        <p:spPr>
          <a:xfrm>
            <a:off x="10919012" y="6356350"/>
            <a:ext cx="672354"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GB">
                <a:latin typeface="IBM Plex Mono" panose="020B0509050203000203" pitchFamily="49" charset="0"/>
              </a:rPr>
              <a:t>07</a:t>
            </a:r>
            <a:endParaRPr lang="en-GB" dirty="0">
              <a:latin typeface="IBM Plex Mono" panose="020B0509050203000203" pitchFamily="49" charset="0"/>
            </a:endParaRPr>
          </a:p>
        </p:txBody>
      </p:sp>
      <p:sp>
        <p:nvSpPr>
          <p:cNvPr id="5" name="Rectangle 2">
            <a:extLst>
              <a:ext uri="{FF2B5EF4-FFF2-40B4-BE49-F238E27FC236}">
                <a16:creationId xmlns:a16="http://schemas.microsoft.com/office/drawing/2014/main" id="{F72A438B-AA8E-25DD-79EA-73EB06183F3D}"/>
              </a:ext>
            </a:extLst>
          </p:cNvPr>
          <p:cNvSpPr txBox="1">
            <a:spLocks noChangeArrowheads="1"/>
          </p:cNvSpPr>
          <p:nvPr/>
        </p:nvSpPr>
        <p:spPr bwMode="auto">
          <a:xfrm>
            <a:off x="1088136" y="2212975"/>
            <a:ext cx="4360863" cy="40957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0" fontAlgn="base" latinLnBrk="0" hangingPunct="0">
              <a:lnSpc>
                <a:spcPct val="120000"/>
              </a:lnSpc>
              <a:spcBef>
                <a:spcPct val="0"/>
              </a:spcBef>
              <a:spcAft>
                <a:spcPts val="600"/>
              </a:spcAft>
              <a:buClrTx/>
              <a:buSzTx/>
              <a:buNone/>
              <a:tabLst/>
            </a:pPr>
            <a:r>
              <a:rPr kumimoji="0" lang="en-US" altLang="en-US" sz="1500" b="1" i="0" u="none" strike="noStrike" cap="none" normalizeH="0" baseline="0" dirty="0">
                <a:ln>
                  <a:noFill/>
                </a:ln>
                <a:effectLst/>
                <a:latin typeface="IBM Plex Sans" panose="020B0503050203000203" pitchFamily="34" charset="0"/>
              </a:rPr>
              <a:t>Accessing Tensor Data</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US" altLang="en-US" sz="1500" b="1" i="0" u="none" strike="noStrike" cap="none" normalizeH="0" baseline="0" dirty="0">
                <a:ln>
                  <a:noFill/>
                </a:ln>
                <a:effectLst/>
                <a:latin typeface="IBM Plex Sans" panose="020B0503050203000203" pitchFamily="34" charset="0"/>
              </a:rPr>
              <a:t>Basic indexing: </a:t>
            </a:r>
            <a:r>
              <a:rPr kumimoji="0" lang="en-US" altLang="en-US" sz="1500" i="0" u="none" strike="noStrike" cap="none" normalizeH="0" baseline="0" dirty="0">
                <a:ln>
                  <a:noFill/>
                </a:ln>
                <a:effectLst/>
                <a:latin typeface="IBM Plex Sans" panose="020B0503050203000203" pitchFamily="34" charset="0"/>
              </a:rPr>
              <a:t>tensor[</a:t>
            </a:r>
            <a:r>
              <a:rPr kumimoji="0" lang="en-US" altLang="en-US" sz="1500" i="0" u="none" strike="noStrike" cap="none" normalizeH="0" baseline="0" dirty="0" err="1">
                <a:ln>
                  <a:noFill/>
                </a:ln>
                <a:effectLst/>
                <a:latin typeface="IBM Plex Sans" panose="020B0503050203000203" pitchFamily="34" charset="0"/>
              </a:rPr>
              <a:t>i</a:t>
            </a:r>
            <a:r>
              <a:rPr kumimoji="0" lang="en-US" altLang="en-US" sz="1500" i="0" u="none" strike="noStrike" cap="none" normalizeH="0" baseline="0" dirty="0">
                <a:ln>
                  <a:noFill/>
                </a:ln>
                <a:effectLst/>
                <a:latin typeface="IBM Plex Sans" panose="020B0503050203000203" pitchFamily="34" charset="0"/>
              </a:rPr>
              <a:t>, j]</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US" altLang="en-US" sz="1500" b="1" i="0" u="none" strike="noStrike" cap="none" normalizeH="0" baseline="0" dirty="0">
                <a:ln>
                  <a:noFill/>
                </a:ln>
                <a:effectLst/>
                <a:latin typeface="IBM Plex Sans" panose="020B0503050203000203" pitchFamily="34" charset="0"/>
              </a:rPr>
              <a:t>Slicing: </a:t>
            </a:r>
            <a:r>
              <a:rPr kumimoji="0" lang="en-US" altLang="en-US" sz="1500" i="0" u="none" strike="noStrike" cap="none" normalizeH="0" baseline="0" dirty="0">
                <a:ln>
                  <a:noFill/>
                </a:ln>
                <a:effectLst/>
                <a:latin typeface="IBM Plex Sans" panose="020B0503050203000203" pitchFamily="34" charset="0"/>
              </a:rPr>
              <a:t>tensor[1:3]</a:t>
            </a:r>
          </a:p>
          <a:p>
            <a:pPr marR="0" lvl="0" defTabSz="914400" rtl="0" eaLnBrk="0" fontAlgn="base" latinLnBrk="0" hangingPunct="0">
              <a:lnSpc>
                <a:spcPct val="120000"/>
              </a:lnSpc>
              <a:spcBef>
                <a:spcPct val="0"/>
              </a:spcBef>
              <a:spcAft>
                <a:spcPts val="600"/>
              </a:spcAft>
              <a:buClrTx/>
              <a:buSzTx/>
              <a:tabLst/>
            </a:pPr>
            <a:endParaRPr kumimoji="0" lang="en-US" altLang="en-US" sz="1500" b="1" i="0" u="none" strike="noStrike" cap="none" normalizeH="0" baseline="0" dirty="0">
              <a:ln>
                <a:noFill/>
              </a:ln>
              <a:effectLst/>
              <a:latin typeface="IBM Plex Sans" panose="020B0503050203000203" pitchFamily="34" charset="0"/>
            </a:endParaRPr>
          </a:p>
          <a:p>
            <a:pPr marL="0" marR="0" lvl="0" indent="0" defTabSz="914400" rtl="0" eaLnBrk="0" fontAlgn="base" latinLnBrk="0" hangingPunct="0">
              <a:lnSpc>
                <a:spcPct val="120000"/>
              </a:lnSpc>
              <a:spcBef>
                <a:spcPct val="0"/>
              </a:spcBef>
              <a:spcAft>
                <a:spcPts val="600"/>
              </a:spcAft>
              <a:buClrTx/>
              <a:buSzTx/>
              <a:buNone/>
              <a:tabLst/>
            </a:pPr>
            <a:r>
              <a:rPr kumimoji="0" lang="en-US" altLang="en-US" sz="1500" b="1" i="0" u="none" strike="noStrike" cap="none" normalizeH="0" baseline="0" dirty="0">
                <a:ln>
                  <a:noFill/>
                </a:ln>
                <a:effectLst/>
                <a:latin typeface="IBM Plex Sans" panose="020B0503050203000203" pitchFamily="34" charset="0"/>
              </a:rPr>
              <a:t>Advanced indexing techniques:</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US" altLang="en-US" sz="1500" b="1" i="0" u="none" strike="noStrike" cap="none" normalizeH="0" baseline="0" dirty="0">
                <a:ln>
                  <a:noFill/>
                </a:ln>
                <a:effectLst/>
                <a:latin typeface="IBM Plex Sans" panose="020B0503050203000203" pitchFamily="34" charset="0"/>
              </a:rPr>
              <a:t>Boolean masks: </a:t>
            </a:r>
            <a:r>
              <a:rPr kumimoji="0" lang="en-US" altLang="en-US" sz="1500" i="0" u="none" strike="noStrike" cap="none" normalizeH="0" baseline="0" dirty="0">
                <a:ln>
                  <a:noFill/>
                </a:ln>
                <a:effectLst/>
                <a:latin typeface="IBM Plex Sans" panose="020B0503050203000203" pitchFamily="34" charset="0"/>
              </a:rPr>
              <a:t>tensor[tensor &gt; 0]</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US" altLang="en-US" sz="1500" b="1" i="0" u="none" strike="noStrike" cap="none" normalizeH="0" baseline="0" dirty="0">
                <a:ln>
                  <a:noFill/>
                </a:ln>
                <a:effectLst/>
                <a:latin typeface="IBM Plex Sans" panose="020B0503050203000203" pitchFamily="34" charset="0"/>
              </a:rPr>
              <a:t>Negative indexing: </a:t>
            </a:r>
            <a:r>
              <a:rPr kumimoji="0" lang="en-US" altLang="en-US" sz="1500" i="0" u="none" strike="noStrike" cap="none" normalizeH="0" baseline="0" dirty="0">
                <a:ln>
                  <a:noFill/>
                </a:ln>
                <a:effectLst/>
                <a:latin typeface="IBM Plex Sans" panose="020B0503050203000203" pitchFamily="34" charset="0"/>
              </a:rPr>
              <a:t>tensor[-1] (last element)</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US" altLang="en-US" sz="1500" b="1" i="0" u="none" strike="noStrike" cap="none" normalizeH="0" baseline="0" dirty="0">
                <a:ln>
                  <a:noFill/>
                </a:ln>
                <a:effectLst/>
                <a:latin typeface="IBM Plex Sans" panose="020B0503050203000203" pitchFamily="34" charset="0"/>
              </a:rPr>
              <a:t>Using ellipsis: </a:t>
            </a:r>
            <a:r>
              <a:rPr kumimoji="0" lang="en-US" altLang="en-US" sz="1500" i="0" u="none" strike="noStrike" cap="none" normalizeH="0" baseline="0" dirty="0">
                <a:ln>
                  <a:noFill/>
                </a:ln>
                <a:effectLst/>
                <a:latin typeface="IBM Plex Sans" panose="020B0503050203000203" pitchFamily="34" charset="0"/>
              </a:rPr>
              <a:t>tensor[..., 0]</a:t>
            </a:r>
          </a:p>
        </p:txBody>
      </p:sp>
      <p:sp>
        <p:nvSpPr>
          <p:cNvPr id="6" name="Title 1">
            <a:extLst>
              <a:ext uri="{FF2B5EF4-FFF2-40B4-BE49-F238E27FC236}">
                <a16:creationId xmlns:a16="http://schemas.microsoft.com/office/drawing/2014/main" id="{BAAAB386-B0C5-09E9-EDBD-C867CB1EE3D0}"/>
              </a:ext>
            </a:extLst>
          </p:cNvPr>
          <p:cNvSpPr txBox="1">
            <a:spLocks/>
          </p:cNvSpPr>
          <p:nvPr/>
        </p:nvSpPr>
        <p:spPr>
          <a:xfrm>
            <a:off x="800100" y="773337"/>
            <a:ext cx="4361688" cy="1527048"/>
          </a:xfrm>
          <a:prstGeom prst="rect">
            <a:avLst/>
          </a:prstGeom>
        </p:spPr>
        <p:txBody>
          <a:bodyPr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US" dirty="0">
                <a:latin typeface="IBM Plex Mono" panose="020B0509050203000203" pitchFamily="49" charset="0"/>
              </a:rPr>
              <a:t>TENSOR</a:t>
            </a:r>
          </a:p>
          <a:p>
            <a:r>
              <a:rPr lang="en-US" dirty="0">
                <a:latin typeface="IBM Plex Mono" panose="020B0509050203000203" pitchFamily="49" charset="0"/>
              </a:rPr>
              <a:t>indexing</a:t>
            </a:r>
          </a:p>
        </p:txBody>
      </p:sp>
      <p:pic>
        <p:nvPicPr>
          <p:cNvPr id="3" name="Picture 2" descr="A screen shot of a computer program&#10;&#10;AI-generated content may be incorrect.">
            <a:extLst>
              <a:ext uri="{FF2B5EF4-FFF2-40B4-BE49-F238E27FC236}">
                <a16:creationId xmlns:a16="http://schemas.microsoft.com/office/drawing/2014/main" id="{A4E8FFD5-6637-30FD-431F-B0E6B20AEC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8999" y="1272428"/>
            <a:ext cx="7153837" cy="4560570"/>
          </a:xfrm>
          <a:prstGeom prst="rect">
            <a:avLst/>
          </a:prstGeom>
          <a:noFill/>
        </p:spPr>
      </p:pic>
    </p:spTree>
    <p:extLst>
      <p:ext uri="{BB962C8B-B14F-4D97-AF65-F5344CB8AC3E}">
        <p14:creationId xmlns:p14="http://schemas.microsoft.com/office/powerpoint/2010/main" val="2031489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77664-CA18-0A55-2080-B9C984A8942A}"/>
            </a:ext>
          </a:extLst>
        </p:cNvPr>
        <p:cNvGrpSpPr/>
        <p:nvPr/>
      </p:nvGrpSpPr>
      <p:grpSpPr>
        <a:xfrm>
          <a:off x="0" y="0"/>
          <a:ext cx="0" cy="0"/>
          <a:chOff x="0" y="0"/>
          <a:chExt cx="0" cy="0"/>
        </a:xfrm>
      </p:grpSpPr>
      <p:sp>
        <p:nvSpPr>
          <p:cNvPr id="29" name="Footer Placeholder 2">
            <a:extLst>
              <a:ext uri="{FF2B5EF4-FFF2-40B4-BE49-F238E27FC236}">
                <a16:creationId xmlns:a16="http://schemas.microsoft.com/office/drawing/2014/main" id="{B87146F3-6998-9C4D-0669-6E541FCE8486}"/>
              </a:ext>
            </a:extLst>
          </p:cNvPr>
          <p:cNvSpPr txBox="1">
            <a:spLocks/>
          </p:cNvSpPr>
          <p:nvPr/>
        </p:nvSpPr>
        <p:spPr>
          <a:xfrm>
            <a:off x="729450" y="6328851"/>
            <a:ext cx="4539727"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1200" cap="none" spc="0" normalizeH="0" baseline="0" noProof="0">
                <a:ln>
                  <a:noFill/>
                </a:ln>
                <a:solidFill>
                  <a:srgbClr val="000000"/>
                </a:solidFill>
                <a:effectLst/>
                <a:uLnTx/>
                <a:uFillTx/>
                <a:latin typeface="Univers Condensed"/>
                <a:ea typeface="+mn-ea"/>
                <a:cs typeface="+mn-cs"/>
              </a:rPr>
              <a:t>SE01</a:t>
            </a:r>
            <a:endParaRPr kumimoji="0" lang="en-GB" sz="1050" b="0" i="0" u="none" strike="noStrike" kern="1200" cap="none" spc="0" normalizeH="0" baseline="0" noProof="0" dirty="0">
              <a:ln>
                <a:noFill/>
              </a:ln>
              <a:solidFill>
                <a:srgbClr val="000000"/>
              </a:solidFill>
              <a:effectLst/>
              <a:uLnTx/>
              <a:uFillTx/>
              <a:latin typeface="Univers Condensed"/>
              <a:ea typeface="+mn-ea"/>
              <a:cs typeface="+mn-cs"/>
            </a:endParaRPr>
          </a:p>
        </p:txBody>
      </p:sp>
      <p:sp>
        <p:nvSpPr>
          <p:cNvPr id="30" name="Slide Number Placeholder 3">
            <a:extLst>
              <a:ext uri="{FF2B5EF4-FFF2-40B4-BE49-F238E27FC236}">
                <a16:creationId xmlns:a16="http://schemas.microsoft.com/office/drawing/2014/main" id="{463B4719-7482-5AB9-EDFB-2B1C619412DF}"/>
              </a:ext>
            </a:extLst>
          </p:cNvPr>
          <p:cNvSpPr txBox="1">
            <a:spLocks/>
          </p:cNvSpPr>
          <p:nvPr/>
        </p:nvSpPr>
        <p:spPr>
          <a:xfrm>
            <a:off x="10919012" y="6356350"/>
            <a:ext cx="672354"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GB">
                <a:latin typeface="IBM Plex Mono" panose="020B0509050203000203" pitchFamily="49" charset="0"/>
              </a:rPr>
              <a:t>07</a:t>
            </a:r>
            <a:endParaRPr lang="en-GB" dirty="0">
              <a:latin typeface="IBM Plex Mono" panose="020B0509050203000203" pitchFamily="49" charset="0"/>
            </a:endParaRPr>
          </a:p>
        </p:txBody>
      </p:sp>
      <p:sp>
        <p:nvSpPr>
          <p:cNvPr id="5" name="Rectangle 2">
            <a:extLst>
              <a:ext uri="{FF2B5EF4-FFF2-40B4-BE49-F238E27FC236}">
                <a16:creationId xmlns:a16="http://schemas.microsoft.com/office/drawing/2014/main" id="{C3681535-EAE6-ED12-0133-905B3075D485}"/>
              </a:ext>
            </a:extLst>
          </p:cNvPr>
          <p:cNvSpPr txBox="1">
            <a:spLocks noChangeArrowheads="1"/>
          </p:cNvSpPr>
          <p:nvPr/>
        </p:nvSpPr>
        <p:spPr bwMode="auto">
          <a:xfrm>
            <a:off x="1088136" y="2212975"/>
            <a:ext cx="4360863" cy="40957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0" fontAlgn="base" latinLnBrk="0" hangingPunct="0">
              <a:spcBef>
                <a:spcPct val="0"/>
              </a:spcBef>
              <a:spcAft>
                <a:spcPts val="600"/>
              </a:spcAft>
              <a:buClrTx/>
              <a:buSzTx/>
              <a:buNone/>
              <a:tabLst/>
            </a:pPr>
            <a:r>
              <a:rPr kumimoji="0" lang="en-GB" altLang="en-US" sz="1600" b="1" i="0" u="none" strike="noStrike" cap="none" normalizeH="0" baseline="0" dirty="0">
                <a:ln>
                  <a:noFill/>
                </a:ln>
                <a:effectLst/>
                <a:latin typeface="IBM Plex Sans" panose="020B0503050203000203" pitchFamily="34" charset="0"/>
              </a:rPr>
              <a:t>Common Operations</a:t>
            </a:r>
          </a:p>
          <a:p>
            <a:pPr marL="285750" marR="0" lvl="0" indent="-285750" defTabSz="914400" rtl="0" eaLnBrk="0" fontAlgn="base" latinLnBrk="0" hangingPunct="0">
              <a:spcBef>
                <a:spcPct val="0"/>
              </a:spcBef>
              <a:spcAft>
                <a:spcPts val="600"/>
              </a:spcAft>
              <a:buClrTx/>
              <a:buSzTx/>
              <a:buFont typeface="Arial" panose="020B0604020202020204" pitchFamily="34" charset="0"/>
              <a:buChar char="•"/>
              <a:tabLst/>
            </a:pPr>
            <a:r>
              <a:rPr kumimoji="0" lang="en-GB" altLang="en-US" sz="1600" b="1" i="0" u="none" strike="noStrike" cap="none" normalizeH="0" baseline="0" dirty="0">
                <a:ln>
                  <a:noFill/>
                </a:ln>
                <a:effectLst/>
                <a:latin typeface="IBM Plex Sans" panose="020B0503050203000203" pitchFamily="34" charset="0"/>
              </a:rPr>
              <a:t>Arithmetic: </a:t>
            </a:r>
            <a:r>
              <a:rPr kumimoji="0" lang="en-GB" altLang="en-US" sz="1600" i="0" u="none" strike="noStrike" cap="none" normalizeH="0" baseline="0" dirty="0">
                <a:ln>
                  <a:noFill/>
                </a:ln>
                <a:effectLst/>
                <a:latin typeface="IBM Plex Sans" panose="020B0503050203000203" pitchFamily="34" charset="0"/>
              </a:rPr>
              <a:t>+, -, *, /</a:t>
            </a:r>
          </a:p>
          <a:p>
            <a:pPr marL="285750" marR="0" lvl="0" indent="-285750" defTabSz="914400" rtl="0" eaLnBrk="0" fontAlgn="base" latinLnBrk="0" hangingPunct="0">
              <a:spcBef>
                <a:spcPct val="0"/>
              </a:spcBef>
              <a:spcAft>
                <a:spcPts val="600"/>
              </a:spcAft>
              <a:buClrTx/>
              <a:buSzTx/>
              <a:buFont typeface="Arial" panose="020B0604020202020204" pitchFamily="34" charset="0"/>
              <a:buChar char="•"/>
              <a:tabLst/>
            </a:pPr>
            <a:r>
              <a:rPr kumimoji="0" lang="en-GB" altLang="en-US" sz="1600" b="1" i="0" u="none" strike="noStrike" cap="none" normalizeH="0" baseline="0" dirty="0">
                <a:ln>
                  <a:noFill/>
                </a:ln>
                <a:effectLst/>
                <a:latin typeface="IBM Plex Sans" panose="020B0503050203000203" pitchFamily="34" charset="0"/>
              </a:rPr>
              <a:t>Element-wise operations: </a:t>
            </a:r>
            <a:r>
              <a:rPr kumimoji="0" lang="en-GB" altLang="en-US" sz="1600" i="0" u="none" strike="noStrike" cap="none" normalizeH="0" baseline="0" dirty="0" err="1">
                <a:ln>
                  <a:noFill/>
                </a:ln>
                <a:effectLst/>
                <a:latin typeface="IBM Plex Sans" panose="020B0503050203000203" pitchFamily="34" charset="0"/>
              </a:rPr>
              <a:t>torch.sqrt</a:t>
            </a:r>
            <a:r>
              <a:rPr kumimoji="0" lang="en-GB" altLang="en-US" sz="1600" i="0" u="none" strike="noStrike" cap="none" normalizeH="0" baseline="0" dirty="0">
                <a:ln>
                  <a:noFill/>
                </a:ln>
                <a:effectLst/>
                <a:latin typeface="IBM Plex Sans" panose="020B0503050203000203" pitchFamily="34" charset="0"/>
              </a:rPr>
              <a:t>(), </a:t>
            </a:r>
            <a:r>
              <a:rPr kumimoji="0" lang="en-GB" altLang="en-US" sz="1600" i="0" u="none" strike="noStrike" cap="none" normalizeH="0" baseline="0" dirty="0" err="1">
                <a:ln>
                  <a:noFill/>
                </a:ln>
                <a:effectLst/>
                <a:latin typeface="IBM Plex Sans" panose="020B0503050203000203" pitchFamily="34" charset="0"/>
              </a:rPr>
              <a:t>torch.pow</a:t>
            </a:r>
            <a:r>
              <a:rPr kumimoji="0" lang="en-GB" altLang="en-US" sz="1600" i="0" u="none" strike="noStrike" cap="none" normalizeH="0" baseline="0" dirty="0">
                <a:ln>
                  <a:noFill/>
                </a:ln>
                <a:effectLst/>
                <a:latin typeface="IBM Plex Sans" panose="020B0503050203000203" pitchFamily="34" charset="0"/>
              </a:rPr>
              <a:t>()</a:t>
            </a:r>
          </a:p>
          <a:p>
            <a:pPr marL="285750" marR="0" lvl="0" indent="-285750" defTabSz="914400" rtl="0" eaLnBrk="0" fontAlgn="base" latinLnBrk="0" hangingPunct="0">
              <a:spcBef>
                <a:spcPct val="0"/>
              </a:spcBef>
              <a:spcAft>
                <a:spcPts val="600"/>
              </a:spcAft>
              <a:buClrTx/>
              <a:buSzTx/>
              <a:buFont typeface="Arial" panose="020B0604020202020204" pitchFamily="34" charset="0"/>
              <a:buChar char="•"/>
              <a:tabLst/>
            </a:pPr>
            <a:r>
              <a:rPr kumimoji="0" lang="en-GB" altLang="en-US" sz="1600" b="1" i="0" u="none" strike="noStrike" cap="none" normalizeH="0" baseline="0" dirty="0">
                <a:ln>
                  <a:noFill/>
                </a:ln>
                <a:effectLst/>
                <a:latin typeface="IBM Plex Sans" panose="020B0503050203000203" pitchFamily="34" charset="0"/>
              </a:rPr>
              <a:t>Reduction: </a:t>
            </a:r>
            <a:r>
              <a:rPr kumimoji="0" lang="en-GB" altLang="en-US" sz="1600" i="0" u="none" strike="noStrike" cap="none" normalizeH="0" baseline="0" dirty="0" err="1">
                <a:ln>
                  <a:noFill/>
                </a:ln>
                <a:effectLst/>
                <a:latin typeface="IBM Plex Sans" panose="020B0503050203000203" pitchFamily="34" charset="0"/>
              </a:rPr>
              <a:t>torch.sum</a:t>
            </a:r>
            <a:r>
              <a:rPr kumimoji="0" lang="en-GB" altLang="en-US" sz="1600" i="0" u="none" strike="noStrike" cap="none" normalizeH="0" baseline="0" dirty="0">
                <a:ln>
                  <a:noFill/>
                </a:ln>
                <a:effectLst/>
                <a:latin typeface="IBM Plex Sans" panose="020B0503050203000203" pitchFamily="34" charset="0"/>
              </a:rPr>
              <a:t>(), </a:t>
            </a:r>
            <a:r>
              <a:rPr kumimoji="0" lang="en-GB" altLang="en-US" sz="1600" i="0" u="none" strike="noStrike" cap="none" normalizeH="0" baseline="0" dirty="0" err="1">
                <a:ln>
                  <a:noFill/>
                </a:ln>
                <a:effectLst/>
                <a:latin typeface="IBM Plex Sans" panose="020B0503050203000203" pitchFamily="34" charset="0"/>
              </a:rPr>
              <a:t>torch.mean</a:t>
            </a:r>
            <a:r>
              <a:rPr kumimoji="0" lang="en-GB" altLang="en-US" sz="1600" i="0" u="none" strike="noStrike" cap="none" normalizeH="0" baseline="0" dirty="0">
                <a:ln>
                  <a:noFill/>
                </a:ln>
                <a:effectLst/>
                <a:latin typeface="IBM Plex Sans" panose="020B0503050203000203" pitchFamily="34" charset="0"/>
              </a:rPr>
              <a:t>()</a:t>
            </a:r>
          </a:p>
          <a:p>
            <a:pPr marL="285750" marR="0" lvl="0" indent="-285750" defTabSz="914400" rtl="0" eaLnBrk="0" fontAlgn="base" latinLnBrk="0" hangingPunct="0">
              <a:spcBef>
                <a:spcPct val="0"/>
              </a:spcBef>
              <a:spcAft>
                <a:spcPts val="600"/>
              </a:spcAft>
              <a:buClrTx/>
              <a:buSzTx/>
              <a:buFont typeface="Arial" panose="020B0604020202020204" pitchFamily="34" charset="0"/>
              <a:buChar char="•"/>
              <a:tabLst/>
            </a:pPr>
            <a:r>
              <a:rPr kumimoji="0" lang="en-GB" altLang="en-US" sz="1600" b="1" i="0" u="none" strike="noStrike" cap="none" normalizeH="0" baseline="0" dirty="0">
                <a:ln>
                  <a:noFill/>
                </a:ln>
                <a:effectLst/>
                <a:latin typeface="IBM Plex Sans" panose="020B0503050203000203" pitchFamily="34" charset="0"/>
              </a:rPr>
              <a:t>Comparisons: </a:t>
            </a:r>
            <a:r>
              <a:rPr kumimoji="0" lang="en-GB" altLang="en-US" sz="1600" i="0" u="none" strike="noStrike" cap="none" normalizeH="0" baseline="0" dirty="0">
                <a:ln>
                  <a:noFill/>
                </a:ln>
                <a:effectLst/>
                <a:latin typeface="IBM Plex Sans" panose="020B0503050203000203" pitchFamily="34" charset="0"/>
              </a:rPr>
              <a:t>&gt;, &lt;, ==</a:t>
            </a:r>
          </a:p>
          <a:p>
            <a:pPr marL="285750" marR="0" lvl="0" indent="-285750" defTabSz="914400" rtl="0" eaLnBrk="0" fontAlgn="base" latinLnBrk="0" hangingPunct="0">
              <a:spcBef>
                <a:spcPct val="0"/>
              </a:spcBef>
              <a:spcAft>
                <a:spcPts val="600"/>
              </a:spcAft>
              <a:buClrTx/>
              <a:buSzTx/>
              <a:buFont typeface="Arial" panose="020B0604020202020204" pitchFamily="34" charset="0"/>
              <a:buChar char="•"/>
              <a:tabLst/>
            </a:pPr>
            <a:r>
              <a:rPr kumimoji="0" lang="en-GB" altLang="en-US" sz="1600" b="1" i="0" u="none" strike="noStrike" cap="none" normalizeH="0" baseline="0" dirty="0">
                <a:ln>
                  <a:noFill/>
                </a:ln>
                <a:effectLst/>
                <a:latin typeface="IBM Plex Sans" panose="020B0503050203000203" pitchFamily="34" charset="0"/>
              </a:rPr>
              <a:t>In-place operations: </a:t>
            </a:r>
            <a:r>
              <a:rPr kumimoji="0" lang="en-GB" altLang="en-US" sz="1600" i="0" u="none" strike="noStrike" cap="none" normalizeH="0" baseline="0" dirty="0" err="1">
                <a:ln>
                  <a:noFill/>
                </a:ln>
                <a:effectLst/>
                <a:latin typeface="IBM Plex Sans" panose="020B0503050203000203" pitchFamily="34" charset="0"/>
              </a:rPr>
              <a:t>tensor.add</a:t>
            </a:r>
            <a:r>
              <a:rPr kumimoji="0" lang="en-GB" altLang="en-US" sz="1600" i="0" u="none" strike="noStrike" cap="none" normalizeH="0" baseline="0" dirty="0">
                <a:ln>
                  <a:noFill/>
                </a:ln>
                <a:effectLst/>
                <a:latin typeface="IBM Plex Sans" panose="020B0503050203000203" pitchFamily="34" charset="0"/>
              </a:rPr>
              <a:t>_(1) (note the underscore)</a:t>
            </a:r>
          </a:p>
        </p:txBody>
      </p:sp>
      <p:sp>
        <p:nvSpPr>
          <p:cNvPr id="6" name="Title 1">
            <a:extLst>
              <a:ext uri="{FF2B5EF4-FFF2-40B4-BE49-F238E27FC236}">
                <a16:creationId xmlns:a16="http://schemas.microsoft.com/office/drawing/2014/main" id="{C5C4A3D7-AF04-8933-4DB5-4D01890B117C}"/>
              </a:ext>
            </a:extLst>
          </p:cNvPr>
          <p:cNvSpPr txBox="1">
            <a:spLocks/>
          </p:cNvSpPr>
          <p:nvPr/>
        </p:nvSpPr>
        <p:spPr>
          <a:xfrm>
            <a:off x="800100" y="759889"/>
            <a:ext cx="4361688" cy="1527048"/>
          </a:xfrm>
          <a:prstGeom prst="rect">
            <a:avLst/>
          </a:prstGeom>
        </p:spPr>
        <p:txBody>
          <a:bodyPr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US" dirty="0">
                <a:latin typeface="IBM Plex Mono" panose="020B0509050203000203" pitchFamily="49" charset="0"/>
              </a:rPr>
              <a:t>BASIC TENSOR</a:t>
            </a:r>
          </a:p>
          <a:p>
            <a:r>
              <a:rPr lang="en-US" dirty="0">
                <a:latin typeface="IBM Plex Mono" panose="020B0509050203000203" pitchFamily="49" charset="0"/>
              </a:rPr>
              <a:t>OPERATIONS</a:t>
            </a:r>
          </a:p>
        </p:txBody>
      </p:sp>
      <p:pic>
        <p:nvPicPr>
          <p:cNvPr id="2" name="Picture 1" descr="A screen shot of a computer program&#10;&#10;AI-generated content may be incorrect.">
            <a:extLst>
              <a:ext uri="{FF2B5EF4-FFF2-40B4-BE49-F238E27FC236}">
                <a16:creationId xmlns:a16="http://schemas.microsoft.com/office/drawing/2014/main" id="{BDB33121-0AB0-D4A2-2F98-C35536EB37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1324" y="1180592"/>
            <a:ext cx="6492240" cy="4658182"/>
          </a:xfrm>
          <a:prstGeom prst="rect">
            <a:avLst/>
          </a:prstGeom>
          <a:noFill/>
        </p:spPr>
      </p:pic>
    </p:spTree>
    <p:extLst>
      <p:ext uri="{BB962C8B-B14F-4D97-AF65-F5344CB8AC3E}">
        <p14:creationId xmlns:p14="http://schemas.microsoft.com/office/powerpoint/2010/main" val="1896432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BDD5F-0B75-4FC4-37E3-6E76C6057930}"/>
            </a:ext>
          </a:extLst>
        </p:cNvPr>
        <p:cNvGrpSpPr/>
        <p:nvPr/>
      </p:nvGrpSpPr>
      <p:grpSpPr>
        <a:xfrm>
          <a:off x="0" y="0"/>
          <a:ext cx="0" cy="0"/>
          <a:chOff x="0" y="0"/>
          <a:chExt cx="0" cy="0"/>
        </a:xfrm>
      </p:grpSpPr>
      <p:sp>
        <p:nvSpPr>
          <p:cNvPr id="29" name="Footer Placeholder 2">
            <a:extLst>
              <a:ext uri="{FF2B5EF4-FFF2-40B4-BE49-F238E27FC236}">
                <a16:creationId xmlns:a16="http://schemas.microsoft.com/office/drawing/2014/main" id="{B8154FDA-A615-3F3B-C0A8-8FCA011BC381}"/>
              </a:ext>
            </a:extLst>
          </p:cNvPr>
          <p:cNvSpPr txBox="1">
            <a:spLocks/>
          </p:cNvSpPr>
          <p:nvPr/>
        </p:nvSpPr>
        <p:spPr>
          <a:xfrm>
            <a:off x="729450" y="6328851"/>
            <a:ext cx="4539727"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1200" cap="none" spc="0" normalizeH="0" baseline="0" noProof="0">
                <a:ln>
                  <a:noFill/>
                </a:ln>
                <a:solidFill>
                  <a:srgbClr val="000000"/>
                </a:solidFill>
                <a:effectLst/>
                <a:uLnTx/>
                <a:uFillTx/>
                <a:latin typeface="Univers Condensed"/>
                <a:ea typeface="+mn-ea"/>
                <a:cs typeface="+mn-cs"/>
              </a:rPr>
              <a:t>SE01</a:t>
            </a:r>
            <a:endParaRPr kumimoji="0" lang="en-GB" sz="1050" b="0" i="0" u="none" strike="noStrike" kern="1200" cap="none" spc="0" normalizeH="0" baseline="0" noProof="0" dirty="0">
              <a:ln>
                <a:noFill/>
              </a:ln>
              <a:solidFill>
                <a:srgbClr val="000000"/>
              </a:solidFill>
              <a:effectLst/>
              <a:uLnTx/>
              <a:uFillTx/>
              <a:latin typeface="Univers Condensed"/>
              <a:ea typeface="+mn-ea"/>
              <a:cs typeface="+mn-cs"/>
            </a:endParaRPr>
          </a:p>
        </p:txBody>
      </p:sp>
      <p:sp>
        <p:nvSpPr>
          <p:cNvPr id="30" name="Slide Number Placeholder 3">
            <a:extLst>
              <a:ext uri="{FF2B5EF4-FFF2-40B4-BE49-F238E27FC236}">
                <a16:creationId xmlns:a16="http://schemas.microsoft.com/office/drawing/2014/main" id="{28DDED63-168E-3C31-155B-A81A5EDB2077}"/>
              </a:ext>
            </a:extLst>
          </p:cNvPr>
          <p:cNvSpPr txBox="1">
            <a:spLocks/>
          </p:cNvSpPr>
          <p:nvPr/>
        </p:nvSpPr>
        <p:spPr>
          <a:xfrm>
            <a:off x="10919012" y="6356350"/>
            <a:ext cx="672354"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GB">
                <a:latin typeface="IBM Plex Mono" panose="020B0509050203000203" pitchFamily="49" charset="0"/>
              </a:rPr>
              <a:t>07</a:t>
            </a:r>
            <a:endParaRPr lang="en-GB" dirty="0">
              <a:latin typeface="IBM Plex Mono" panose="020B0509050203000203" pitchFamily="49" charset="0"/>
            </a:endParaRPr>
          </a:p>
        </p:txBody>
      </p:sp>
      <p:sp>
        <p:nvSpPr>
          <p:cNvPr id="5" name="Rectangle 2">
            <a:extLst>
              <a:ext uri="{FF2B5EF4-FFF2-40B4-BE49-F238E27FC236}">
                <a16:creationId xmlns:a16="http://schemas.microsoft.com/office/drawing/2014/main" id="{2A243F89-DAA0-A645-8DF2-68A86220E41A}"/>
              </a:ext>
            </a:extLst>
          </p:cNvPr>
          <p:cNvSpPr txBox="1">
            <a:spLocks noChangeArrowheads="1"/>
          </p:cNvSpPr>
          <p:nvPr/>
        </p:nvSpPr>
        <p:spPr bwMode="auto">
          <a:xfrm>
            <a:off x="1088136" y="2212975"/>
            <a:ext cx="4360863" cy="40957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0" fontAlgn="base" latinLnBrk="0" hangingPunct="0">
              <a:lnSpc>
                <a:spcPct val="120000"/>
              </a:lnSpc>
              <a:spcBef>
                <a:spcPct val="0"/>
              </a:spcBef>
              <a:spcAft>
                <a:spcPts val="600"/>
              </a:spcAft>
              <a:buClrTx/>
              <a:buSzTx/>
              <a:buNone/>
              <a:tabLst/>
            </a:pPr>
            <a:r>
              <a:rPr kumimoji="0" lang="en-GB" altLang="en-US" sz="1600" b="1" i="0" u="none" strike="noStrike" cap="none" normalizeH="0" baseline="0" dirty="0">
                <a:ln>
                  <a:noFill/>
                </a:ln>
                <a:effectLst/>
                <a:latin typeface="IBM Plex Sans" panose="020B0503050203000203" pitchFamily="34" charset="0"/>
              </a:rPr>
              <a:t>Linear Algebra with </a:t>
            </a:r>
            <a:r>
              <a:rPr kumimoji="0" lang="en-GB" altLang="en-US" sz="1600" b="1" i="0" u="none" strike="noStrike" cap="none" normalizeH="0" baseline="0" dirty="0" err="1">
                <a:ln>
                  <a:noFill/>
                </a:ln>
                <a:effectLst/>
                <a:latin typeface="IBM Plex Sans" panose="020B0503050203000203" pitchFamily="34" charset="0"/>
              </a:rPr>
              <a:t>PyTorch</a:t>
            </a:r>
            <a:endParaRPr kumimoji="0" lang="en-GB" altLang="en-US" sz="1600" b="1" i="0" u="none" strike="noStrike" cap="none" normalizeH="0" baseline="0" dirty="0">
              <a:ln>
                <a:noFill/>
              </a:ln>
              <a:effectLst/>
              <a:latin typeface="IBM Plex Sans" panose="020B0503050203000203" pitchFamily="34" charset="0"/>
            </a:endParaRP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600" b="1" i="0" u="none" strike="noStrike" cap="none" normalizeH="0" baseline="0" dirty="0">
                <a:ln>
                  <a:noFill/>
                </a:ln>
                <a:effectLst/>
                <a:latin typeface="IBM Plex Sans" panose="020B0503050203000203" pitchFamily="34" charset="0"/>
              </a:rPr>
              <a:t>Matrix multiplication: </a:t>
            </a:r>
            <a:r>
              <a:rPr kumimoji="0" lang="en-GB" altLang="en-US" sz="1600" i="0" u="none" strike="noStrike" cap="none" normalizeH="0" baseline="0" dirty="0">
                <a:ln>
                  <a:noFill/>
                </a:ln>
                <a:effectLst/>
                <a:latin typeface="IBM Plex Sans" panose="020B0503050203000203" pitchFamily="34" charset="0"/>
              </a:rPr>
              <a:t>@ or </a:t>
            </a:r>
            <a:r>
              <a:rPr kumimoji="0" lang="en-GB" altLang="en-US" sz="1600" i="0" u="none" strike="noStrike" cap="none" normalizeH="0" baseline="0" dirty="0" err="1">
                <a:ln>
                  <a:noFill/>
                </a:ln>
                <a:effectLst/>
                <a:latin typeface="IBM Plex Sans" panose="020B0503050203000203" pitchFamily="34" charset="0"/>
              </a:rPr>
              <a:t>torch.matmul</a:t>
            </a:r>
            <a:r>
              <a:rPr kumimoji="0" lang="en-GB" altLang="en-US" sz="1600" i="0" u="none" strike="noStrike" cap="none" normalizeH="0" baseline="0" dirty="0">
                <a:ln>
                  <a:noFill/>
                </a:ln>
                <a:effectLst/>
                <a:latin typeface="IBM Plex Sans" panose="020B0503050203000203" pitchFamily="34" charset="0"/>
              </a:rPr>
              <a:t>()</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600" b="1" i="0" u="none" strike="noStrike" cap="none" normalizeH="0" baseline="0" dirty="0">
                <a:ln>
                  <a:noFill/>
                </a:ln>
                <a:effectLst/>
                <a:latin typeface="IBM Plex Sans" panose="020B0503050203000203" pitchFamily="34" charset="0"/>
              </a:rPr>
              <a:t>Transposition:</a:t>
            </a:r>
            <a:r>
              <a:rPr kumimoji="0" lang="en-GB" altLang="en-US" sz="1600" i="0" u="none" strike="noStrike" cap="none" normalizeH="0" baseline="0" dirty="0">
                <a:ln>
                  <a:noFill/>
                </a:ln>
                <a:effectLst/>
                <a:latin typeface="IBM Plex Sans" panose="020B0503050203000203" pitchFamily="34" charset="0"/>
              </a:rPr>
              <a:t> .T or </a:t>
            </a:r>
            <a:r>
              <a:rPr kumimoji="0" lang="en-GB" altLang="en-US" sz="1600" i="0" u="none" strike="noStrike" cap="none" normalizeH="0" baseline="0" dirty="0" err="1">
                <a:ln>
                  <a:noFill/>
                </a:ln>
                <a:effectLst/>
                <a:latin typeface="IBM Plex Sans" panose="020B0503050203000203" pitchFamily="34" charset="0"/>
              </a:rPr>
              <a:t>torch.transpose</a:t>
            </a:r>
            <a:r>
              <a:rPr kumimoji="0" lang="en-GB" altLang="en-US" sz="1600" i="0" u="none" strike="noStrike" cap="none" normalizeH="0" baseline="0" dirty="0">
                <a:ln>
                  <a:noFill/>
                </a:ln>
                <a:effectLst/>
                <a:latin typeface="IBM Plex Sans" panose="020B0503050203000203" pitchFamily="34" charset="0"/>
              </a:rPr>
              <a:t>()</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600" b="1" i="0" u="none" strike="noStrike" cap="none" normalizeH="0" baseline="0" dirty="0">
                <a:ln>
                  <a:noFill/>
                </a:ln>
                <a:effectLst/>
                <a:latin typeface="IBM Plex Sans" panose="020B0503050203000203" pitchFamily="34" charset="0"/>
              </a:rPr>
              <a:t>Inverse: </a:t>
            </a:r>
            <a:r>
              <a:rPr kumimoji="0" lang="en-GB" altLang="en-US" sz="1600" i="0" u="none" strike="noStrike" cap="none" normalizeH="0" baseline="0" dirty="0" err="1">
                <a:ln>
                  <a:noFill/>
                </a:ln>
                <a:effectLst/>
                <a:latin typeface="IBM Plex Sans" panose="020B0503050203000203" pitchFamily="34" charset="0"/>
              </a:rPr>
              <a:t>torch.inverse</a:t>
            </a:r>
            <a:r>
              <a:rPr kumimoji="0" lang="en-GB" altLang="en-US" sz="1600" i="0" u="none" strike="noStrike" cap="none" normalizeH="0" baseline="0" dirty="0">
                <a:ln>
                  <a:noFill/>
                </a:ln>
                <a:effectLst/>
                <a:latin typeface="IBM Plex Sans" panose="020B0503050203000203" pitchFamily="34" charset="0"/>
              </a:rPr>
              <a:t>()</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600" b="1" i="0" u="none" strike="noStrike" cap="none" normalizeH="0" baseline="0" dirty="0">
                <a:ln>
                  <a:noFill/>
                </a:ln>
                <a:effectLst/>
                <a:latin typeface="IBM Plex Sans" panose="020B0503050203000203" pitchFamily="34" charset="0"/>
              </a:rPr>
              <a:t>Determinant: </a:t>
            </a:r>
            <a:r>
              <a:rPr kumimoji="0" lang="en-GB" altLang="en-US" sz="1600" i="0" u="none" strike="noStrike" cap="none" normalizeH="0" baseline="0" dirty="0" err="1">
                <a:ln>
                  <a:noFill/>
                </a:ln>
                <a:effectLst/>
                <a:latin typeface="IBM Plex Sans" panose="020B0503050203000203" pitchFamily="34" charset="0"/>
              </a:rPr>
              <a:t>torch.det</a:t>
            </a:r>
            <a:r>
              <a:rPr kumimoji="0" lang="en-GB" altLang="en-US" sz="1600" i="0" u="none" strike="noStrike" cap="none" normalizeH="0" baseline="0" dirty="0">
                <a:ln>
                  <a:noFill/>
                </a:ln>
                <a:effectLst/>
                <a:latin typeface="IBM Plex Sans" panose="020B0503050203000203" pitchFamily="34" charset="0"/>
              </a:rPr>
              <a:t>()</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600" b="1" i="0" u="none" strike="noStrike" cap="none" normalizeH="0" baseline="0" dirty="0">
                <a:ln>
                  <a:noFill/>
                </a:ln>
                <a:effectLst/>
                <a:latin typeface="IBM Plex Sans" panose="020B0503050203000203" pitchFamily="34" charset="0"/>
              </a:rPr>
              <a:t>Eigenvalues: </a:t>
            </a:r>
            <a:r>
              <a:rPr kumimoji="0" lang="en-GB" altLang="en-US" sz="1600" i="0" u="none" strike="noStrike" cap="none" normalizeH="0" baseline="0" dirty="0" err="1">
                <a:ln>
                  <a:noFill/>
                </a:ln>
                <a:effectLst/>
                <a:latin typeface="IBM Plex Sans" panose="020B0503050203000203" pitchFamily="34" charset="0"/>
              </a:rPr>
              <a:t>torch.eig</a:t>
            </a:r>
            <a:r>
              <a:rPr kumimoji="0" lang="en-GB" altLang="en-US" sz="1600" i="0" u="none" strike="noStrike" cap="none" normalizeH="0" baseline="0" dirty="0">
                <a:ln>
                  <a:noFill/>
                </a:ln>
                <a:effectLst/>
                <a:latin typeface="IBM Plex Sans" panose="020B0503050203000203" pitchFamily="34" charset="0"/>
              </a:rPr>
              <a:t>()</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600" b="1" i="0" u="none" strike="noStrike" cap="none" normalizeH="0" baseline="0" dirty="0">
                <a:ln>
                  <a:noFill/>
                </a:ln>
                <a:effectLst/>
                <a:latin typeface="IBM Plex Sans" panose="020B0503050203000203" pitchFamily="34" charset="0"/>
              </a:rPr>
              <a:t>SVD: </a:t>
            </a:r>
            <a:r>
              <a:rPr kumimoji="0" lang="en-GB" altLang="en-US" sz="1600" i="0" u="none" strike="noStrike" cap="none" normalizeH="0" baseline="0" dirty="0" err="1">
                <a:ln>
                  <a:noFill/>
                </a:ln>
                <a:effectLst/>
                <a:latin typeface="IBM Plex Sans" panose="020B0503050203000203" pitchFamily="34" charset="0"/>
              </a:rPr>
              <a:t>torch.svd</a:t>
            </a:r>
            <a:r>
              <a:rPr kumimoji="0" lang="en-GB" altLang="en-US" sz="1600" i="0" u="none" strike="noStrike" cap="none" normalizeH="0" baseline="0" dirty="0">
                <a:ln>
                  <a:noFill/>
                </a:ln>
                <a:effectLst/>
                <a:latin typeface="IBM Plex Sans" panose="020B0503050203000203" pitchFamily="34" charset="0"/>
              </a:rPr>
              <a:t>()</a:t>
            </a:r>
          </a:p>
        </p:txBody>
      </p:sp>
      <p:sp>
        <p:nvSpPr>
          <p:cNvPr id="6" name="Title 1">
            <a:extLst>
              <a:ext uri="{FF2B5EF4-FFF2-40B4-BE49-F238E27FC236}">
                <a16:creationId xmlns:a16="http://schemas.microsoft.com/office/drawing/2014/main" id="{36BFB6C8-AC5C-941F-64D1-18ACEEE92402}"/>
              </a:ext>
            </a:extLst>
          </p:cNvPr>
          <p:cNvSpPr txBox="1">
            <a:spLocks/>
          </p:cNvSpPr>
          <p:nvPr/>
        </p:nvSpPr>
        <p:spPr>
          <a:xfrm>
            <a:off x="800100" y="759889"/>
            <a:ext cx="4361688" cy="1527048"/>
          </a:xfrm>
          <a:prstGeom prst="rect">
            <a:avLst/>
          </a:prstGeom>
        </p:spPr>
        <p:txBody>
          <a:bodyPr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US" dirty="0">
                <a:latin typeface="IBM Plex Mono" panose="020B0509050203000203" pitchFamily="49" charset="0"/>
              </a:rPr>
              <a:t>MATRIX</a:t>
            </a:r>
          </a:p>
          <a:p>
            <a:r>
              <a:rPr lang="en-US" dirty="0">
                <a:latin typeface="IBM Plex Mono" panose="020B0509050203000203" pitchFamily="49" charset="0"/>
              </a:rPr>
              <a:t>OPERATIONS</a:t>
            </a:r>
          </a:p>
        </p:txBody>
      </p:sp>
      <p:pic>
        <p:nvPicPr>
          <p:cNvPr id="3" name="Picture 2" descr="A computer screen shot of a program&#10;&#10;AI-generated content may be incorrect.">
            <a:extLst>
              <a:ext uri="{FF2B5EF4-FFF2-40B4-BE49-F238E27FC236}">
                <a16:creationId xmlns:a16="http://schemas.microsoft.com/office/drawing/2014/main" id="{87C04148-B87B-8F00-A2CE-B00827D0C3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6494" y="861125"/>
            <a:ext cx="7430219" cy="5554089"/>
          </a:xfrm>
          <a:prstGeom prst="rect">
            <a:avLst/>
          </a:prstGeom>
          <a:noFill/>
        </p:spPr>
      </p:pic>
    </p:spTree>
    <p:extLst>
      <p:ext uri="{BB962C8B-B14F-4D97-AF65-F5344CB8AC3E}">
        <p14:creationId xmlns:p14="http://schemas.microsoft.com/office/powerpoint/2010/main" val="3743776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B505EC-3DE9-086C-7CF5-B10A7695B199}"/>
            </a:ext>
          </a:extLst>
        </p:cNvPr>
        <p:cNvGrpSpPr/>
        <p:nvPr/>
      </p:nvGrpSpPr>
      <p:grpSpPr>
        <a:xfrm>
          <a:off x="0" y="0"/>
          <a:ext cx="0" cy="0"/>
          <a:chOff x="0" y="0"/>
          <a:chExt cx="0" cy="0"/>
        </a:xfrm>
      </p:grpSpPr>
      <p:sp>
        <p:nvSpPr>
          <p:cNvPr id="29" name="Footer Placeholder 2">
            <a:extLst>
              <a:ext uri="{FF2B5EF4-FFF2-40B4-BE49-F238E27FC236}">
                <a16:creationId xmlns:a16="http://schemas.microsoft.com/office/drawing/2014/main" id="{76C71FC8-99B0-D9C0-23B0-12BD3DFE6BAD}"/>
              </a:ext>
            </a:extLst>
          </p:cNvPr>
          <p:cNvSpPr txBox="1">
            <a:spLocks/>
          </p:cNvSpPr>
          <p:nvPr/>
        </p:nvSpPr>
        <p:spPr>
          <a:xfrm>
            <a:off x="729450" y="6328851"/>
            <a:ext cx="4539727"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1200" cap="none" spc="0" normalizeH="0" baseline="0" noProof="0">
                <a:ln>
                  <a:noFill/>
                </a:ln>
                <a:solidFill>
                  <a:srgbClr val="000000"/>
                </a:solidFill>
                <a:effectLst/>
                <a:uLnTx/>
                <a:uFillTx/>
                <a:latin typeface="Univers Condensed"/>
                <a:ea typeface="+mn-ea"/>
                <a:cs typeface="+mn-cs"/>
              </a:rPr>
              <a:t>SE01</a:t>
            </a:r>
            <a:endParaRPr kumimoji="0" lang="en-GB" sz="1050" b="0" i="0" u="none" strike="noStrike" kern="1200" cap="none" spc="0" normalizeH="0" baseline="0" noProof="0" dirty="0">
              <a:ln>
                <a:noFill/>
              </a:ln>
              <a:solidFill>
                <a:srgbClr val="000000"/>
              </a:solidFill>
              <a:effectLst/>
              <a:uLnTx/>
              <a:uFillTx/>
              <a:latin typeface="Univers Condensed"/>
              <a:ea typeface="+mn-ea"/>
              <a:cs typeface="+mn-cs"/>
            </a:endParaRPr>
          </a:p>
        </p:txBody>
      </p:sp>
      <p:sp>
        <p:nvSpPr>
          <p:cNvPr id="30" name="Slide Number Placeholder 3">
            <a:extLst>
              <a:ext uri="{FF2B5EF4-FFF2-40B4-BE49-F238E27FC236}">
                <a16:creationId xmlns:a16="http://schemas.microsoft.com/office/drawing/2014/main" id="{39789068-8DCB-0E5C-D5B5-4B4A64D7B4C3}"/>
              </a:ext>
            </a:extLst>
          </p:cNvPr>
          <p:cNvSpPr txBox="1">
            <a:spLocks/>
          </p:cNvSpPr>
          <p:nvPr/>
        </p:nvSpPr>
        <p:spPr>
          <a:xfrm>
            <a:off x="10919012" y="6356350"/>
            <a:ext cx="672354"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GB">
                <a:latin typeface="IBM Plex Mono" panose="020B0509050203000203" pitchFamily="49" charset="0"/>
              </a:rPr>
              <a:t>07</a:t>
            </a:r>
            <a:endParaRPr lang="en-GB" dirty="0">
              <a:latin typeface="IBM Plex Mono" panose="020B0509050203000203" pitchFamily="49" charset="0"/>
            </a:endParaRPr>
          </a:p>
        </p:txBody>
      </p:sp>
      <p:sp>
        <p:nvSpPr>
          <p:cNvPr id="5" name="Rectangle 2">
            <a:extLst>
              <a:ext uri="{FF2B5EF4-FFF2-40B4-BE49-F238E27FC236}">
                <a16:creationId xmlns:a16="http://schemas.microsoft.com/office/drawing/2014/main" id="{A64FB5EC-D43B-F115-C0AD-1844F0544A6A}"/>
              </a:ext>
            </a:extLst>
          </p:cNvPr>
          <p:cNvSpPr txBox="1">
            <a:spLocks noChangeArrowheads="1"/>
          </p:cNvSpPr>
          <p:nvPr/>
        </p:nvSpPr>
        <p:spPr bwMode="auto">
          <a:xfrm>
            <a:off x="908314" y="1590294"/>
            <a:ext cx="4360863" cy="40957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0" fontAlgn="base" latinLnBrk="0" hangingPunct="0">
              <a:lnSpc>
                <a:spcPct val="120000"/>
              </a:lnSpc>
              <a:spcBef>
                <a:spcPct val="0"/>
              </a:spcBef>
              <a:spcAft>
                <a:spcPts val="600"/>
              </a:spcAft>
              <a:buClrTx/>
              <a:buSzTx/>
              <a:buNone/>
              <a:tabLst/>
            </a:pPr>
            <a:r>
              <a:rPr kumimoji="0" lang="en-GB" altLang="en-US" sz="1600" b="1" i="0" u="none" strike="noStrike" cap="none" normalizeH="0" baseline="0" dirty="0">
                <a:ln>
                  <a:noFill/>
                </a:ln>
                <a:effectLst/>
                <a:latin typeface="IBM Plex Sans" panose="020B0503050203000203" pitchFamily="34" charset="0"/>
              </a:rPr>
              <a:t>Working with Different Shapes</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600" i="0" u="none" strike="noStrike" cap="none" normalizeH="0" baseline="0" dirty="0">
                <a:ln>
                  <a:noFill/>
                </a:ln>
                <a:effectLst/>
                <a:latin typeface="IBM Plex Sans" panose="020B0503050203000203" pitchFamily="34" charset="0"/>
              </a:rPr>
              <a:t>Automatic expansion of smaller tensors</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600" i="0" u="none" strike="noStrike" cap="none" normalizeH="0" baseline="0" dirty="0">
                <a:ln>
                  <a:noFill/>
                </a:ln>
                <a:effectLst/>
                <a:latin typeface="IBM Plex Sans" panose="020B0503050203000203" pitchFamily="34" charset="0"/>
              </a:rPr>
              <a:t>Rules follow NumPy broadcasting</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600" i="0" u="none" strike="noStrike" cap="none" normalizeH="0" baseline="0" dirty="0">
                <a:ln>
                  <a:noFill/>
                </a:ln>
                <a:effectLst/>
                <a:latin typeface="IBM Plex Sans" panose="020B0503050203000203" pitchFamily="34" charset="0"/>
              </a:rPr>
              <a:t>Eliminates need for explicit reshaping</a:t>
            </a:r>
          </a:p>
          <a:p>
            <a:pPr marR="0" lvl="0" defTabSz="914400" rtl="0" eaLnBrk="0" fontAlgn="base" latinLnBrk="0" hangingPunct="0">
              <a:lnSpc>
                <a:spcPct val="120000"/>
              </a:lnSpc>
              <a:spcBef>
                <a:spcPct val="0"/>
              </a:spcBef>
              <a:spcAft>
                <a:spcPts val="600"/>
              </a:spcAft>
              <a:buClrTx/>
              <a:buSzTx/>
              <a:tabLst/>
            </a:pPr>
            <a:endParaRPr kumimoji="0" lang="en-GB" altLang="en-US" sz="1600" b="1" i="0" u="none" strike="noStrike" cap="none" normalizeH="0" baseline="0" dirty="0">
              <a:ln>
                <a:noFill/>
              </a:ln>
              <a:effectLst/>
              <a:latin typeface="IBM Plex Sans" panose="020B0503050203000203" pitchFamily="34" charset="0"/>
            </a:endParaRPr>
          </a:p>
          <a:p>
            <a:pPr marL="0" marR="0" lvl="0" indent="0" defTabSz="914400" rtl="0" eaLnBrk="0" fontAlgn="base" latinLnBrk="0" hangingPunct="0">
              <a:lnSpc>
                <a:spcPct val="120000"/>
              </a:lnSpc>
              <a:spcBef>
                <a:spcPct val="0"/>
              </a:spcBef>
              <a:spcAft>
                <a:spcPts val="600"/>
              </a:spcAft>
              <a:buClrTx/>
              <a:buSzTx/>
              <a:buNone/>
              <a:tabLst/>
            </a:pPr>
            <a:r>
              <a:rPr kumimoji="0" lang="en-GB" altLang="en-US" sz="1600" b="1" i="0" u="none" strike="noStrike" cap="none" normalizeH="0" baseline="0" dirty="0">
                <a:ln>
                  <a:noFill/>
                </a:ln>
                <a:effectLst/>
                <a:latin typeface="IBM Plex Sans" panose="020B0503050203000203" pitchFamily="34" charset="0"/>
              </a:rPr>
              <a:t>Examples:</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600" i="0" u="none" strike="noStrike" cap="none" normalizeH="0" baseline="0" dirty="0">
                <a:ln>
                  <a:noFill/>
                </a:ln>
                <a:effectLst/>
                <a:latin typeface="IBM Plex Sans" panose="020B0503050203000203" pitchFamily="34" charset="0"/>
              </a:rPr>
              <a:t>Add scalar to matrix</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600" i="0" u="none" strike="noStrike" cap="none" normalizeH="0" baseline="0" dirty="0">
                <a:ln>
                  <a:noFill/>
                </a:ln>
                <a:effectLst/>
                <a:latin typeface="IBM Plex Sans" panose="020B0503050203000203" pitchFamily="34" charset="0"/>
              </a:rPr>
              <a:t>Multiply matrix by row/column vector</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600" i="0" u="none" strike="noStrike" cap="none" normalizeH="0" baseline="0" dirty="0">
                <a:ln>
                  <a:noFill/>
                </a:ln>
                <a:effectLst/>
                <a:latin typeface="IBM Plex Sans" panose="020B0503050203000203" pitchFamily="34" charset="0"/>
              </a:rPr>
              <a:t>Scale batches of data</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600" i="0" u="none" strike="noStrike" cap="none" normalizeH="0" baseline="0" dirty="0">
                <a:ln>
                  <a:noFill/>
                </a:ln>
                <a:effectLst/>
                <a:latin typeface="IBM Plex Sans" panose="020B0503050203000203" pitchFamily="34" charset="0"/>
              </a:rPr>
              <a:t>Powerful but requires understanding</a:t>
            </a:r>
          </a:p>
        </p:txBody>
      </p:sp>
      <p:sp>
        <p:nvSpPr>
          <p:cNvPr id="6" name="Title 1">
            <a:extLst>
              <a:ext uri="{FF2B5EF4-FFF2-40B4-BE49-F238E27FC236}">
                <a16:creationId xmlns:a16="http://schemas.microsoft.com/office/drawing/2014/main" id="{85FDC6F3-3DA6-6387-8B6D-62E58729A8E2}"/>
              </a:ext>
            </a:extLst>
          </p:cNvPr>
          <p:cNvSpPr txBox="1">
            <a:spLocks/>
          </p:cNvSpPr>
          <p:nvPr/>
        </p:nvSpPr>
        <p:spPr>
          <a:xfrm>
            <a:off x="800100" y="759889"/>
            <a:ext cx="4361688" cy="1527048"/>
          </a:xfrm>
          <a:prstGeom prst="rect">
            <a:avLst/>
          </a:prstGeom>
        </p:spPr>
        <p:txBody>
          <a:bodyPr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US" dirty="0">
                <a:latin typeface="IBM Plex Mono" panose="020B0509050203000203" pitchFamily="49" charset="0"/>
              </a:rPr>
              <a:t>Broadcasting</a:t>
            </a:r>
          </a:p>
        </p:txBody>
      </p:sp>
      <p:pic>
        <p:nvPicPr>
          <p:cNvPr id="2" name="Picture 1" descr="A screenshot of a computer program&#10;&#10;AI-generated content may be incorrect.">
            <a:extLst>
              <a:ext uri="{FF2B5EF4-FFF2-40B4-BE49-F238E27FC236}">
                <a16:creationId xmlns:a16="http://schemas.microsoft.com/office/drawing/2014/main" id="{EC7866BE-9E33-3FCC-9682-A5D1A84922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5901" y="801149"/>
            <a:ext cx="7171592" cy="5647628"/>
          </a:xfrm>
          <a:prstGeom prst="rect">
            <a:avLst/>
          </a:prstGeom>
          <a:noFill/>
        </p:spPr>
      </p:pic>
    </p:spTree>
    <p:extLst>
      <p:ext uri="{BB962C8B-B14F-4D97-AF65-F5344CB8AC3E}">
        <p14:creationId xmlns:p14="http://schemas.microsoft.com/office/powerpoint/2010/main" val="1959960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82CBC-13AC-8385-96CE-F0A7E3CEBC7A}"/>
            </a:ext>
          </a:extLst>
        </p:cNvPr>
        <p:cNvGrpSpPr/>
        <p:nvPr/>
      </p:nvGrpSpPr>
      <p:grpSpPr>
        <a:xfrm>
          <a:off x="0" y="0"/>
          <a:ext cx="0" cy="0"/>
          <a:chOff x="0" y="0"/>
          <a:chExt cx="0" cy="0"/>
        </a:xfrm>
      </p:grpSpPr>
      <p:sp>
        <p:nvSpPr>
          <p:cNvPr id="29" name="Footer Placeholder 2">
            <a:extLst>
              <a:ext uri="{FF2B5EF4-FFF2-40B4-BE49-F238E27FC236}">
                <a16:creationId xmlns:a16="http://schemas.microsoft.com/office/drawing/2014/main" id="{0E3D53FF-A338-8B85-018C-EA92F3AC0E52}"/>
              </a:ext>
            </a:extLst>
          </p:cNvPr>
          <p:cNvSpPr txBox="1">
            <a:spLocks/>
          </p:cNvSpPr>
          <p:nvPr/>
        </p:nvSpPr>
        <p:spPr>
          <a:xfrm>
            <a:off x="729450" y="6328851"/>
            <a:ext cx="4539727"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1200" cap="none" spc="0" normalizeH="0" baseline="0" noProof="0">
                <a:ln>
                  <a:noFill/>
                </a:ln>
                <a:solidFill>
                  <a:srgbClr val="000000"/>
                </a:solidFill>
                <a:effectLst/>
                <a:uLnTx/>
                <a:uFillTx/>
                <a:latin typeface="Univers Condensed"/>
                <a:ea typeface="+mn-ea"/>
                <a:cs typeface="+mn-cs"/>
              </a:rPr>
              <a:t>SE01</a:t>
            </a:r>
            <a:endParaRPr kumimoji="0" lang="en-GB" sz="1050" b="0" i="0" u="none" strike="noStrike" kern="1200" cap="none" spc="0" normalizeH="0" baseline="0" noProof="0" dirty="0">
              <a:ln>
                <a:noFill/>
              </a:ln>
              <a:solidFill>
                <a:srgbClr val="000000"/>
              </a:solidFill>
              <a:effectLst/>
              <a:uLnTx/>
              <a:uFillTx/>
              <a:latin typeface="Univers Condensed"/>
              <a:ea typeface="+mn-ea"/>
              <a:cs typeface="+mn-cs"/>
            </a:endParaRPr>
          </a:p>
        </p:txBody>
      </p:sp>
      <p:sp>
        <p:nvSpPr>
          <p:cNvPr id="30" name="Slide Number Placeholder 3">
            <a:extLst>
              <a:ext uri="{FF2B5EF4-FFF2-40B4-BE49-F238E27FC236}">
                <a16:creationId xmlns:a16="http://schemas.microsoft.com/office/drawing/2014/main" id="{CFECA0ED-952F-8F39-AE21-64C4C7ECF3BB}"/>
              </a:ext>
            </a:extLst>
          </p:cNvPr>
          <p:cNvSpPr txBox="1">
            <a:spLocks/>
          </p:cNvSpPr>
          <p:nvPr/>
        </p:nvSpPr>
        <p:spPr>
          <a:xfrm>
            <a:off x="10919012" y="6356350"/>
            <a:ext cx="672354"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GB">
                <a:latin typeface="IBM Plex Mono" panose="020B0509050203000203" pitchFamily="49" charset="0"/>
              </a:rPr>
              <a:t>07</a:t>
            </a:r>
            <a:endParaRPr lang="en-GB" dirty="0">
              <a:latin typeface="IBM Plex Mono" panose="020B0509050203000203" pitchFamily="49" charset="0"/>
            </a:endParaRPr>
          </a:p>
        </p:txBody>
      </p:sp>
      <p:sp>
        <p:nvSpPr>
          <p:cNvPr id="5" name="Rectangle 2">
            <a:extLst>
              <a:ext uri="{FF2B5EF4-FFF2-40B4-BE49-F238E27FC236}">
                <a16:creationId xmlns:a16="http://schemas.microsoft.com/office/drawing/2014/main" id="{D988578A-4AAD-40B1-DD32-1AB3FD44D671}"/>
              </a:ext>
            </a:extLst>
          </p:cNvPr>
          <p:cNvSpPr txBox="1">
            <a:spLocks noChangeArrowheads="1"/>
          </p:cNvSpPr>
          <p:nvPr/>
        </p:nvSpPr>
        <p:spPr bwMode="auto">
          <a:xfrm>
            <a:off x="6096000" y="843982"/>
            <a:ext cx="5421406" cy="40957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0" fontAlgn="base" latinLnBrk="0" hangingPunct="0">
              <a:lnSpc>
                <a:spcPct val="120000"/>
              </a:lnSpc>
              <a:spcBef>
                <a:spcPct val="0"/>
              </a:spcBef>
              <a:spcAft>
                <a:spcPts val="600"/>
              </a:spcAft>
              <a:buClrTx/>
              <a:buSzTx/>
              <a:buNone/>
              <a:tabLst/>
            </a:pPr>
            <a:r>
              <a:rPr kumimoji="0" lang="en-GB" altLang="en-US" sz="1200" b="1" i="0" u="none" strike="noStrike" cap="none" normalizeH="0" baseline="0" dirty="0">
                <a:ln>
                  <a:noFill/>
                </a:ln>
                <a:effectLst/>
                <a:latin typeface="IBM Plex Sans" panose="020B0503050203000203" pitchFamily="34" charset="0"/>
              </a:rPr>
              <a:t>Changing Tensor Dimensions</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200" b="1" i="0" u="none" strike="noStrike" cap="none" normalizeH="0" baseline="0" dirty="0">
                <a:ln>
                  <a:noFill/>
                </a:ln>
                <a:effectLst/>
                <a:latin typeface="IBM Plex Sans" panose="020B0503050203000203" pitchFamily="34" charset="0"/>
              </a:rPr>
              <a:t>reshape() </a:t>
            </a:r>
            <a:r>
              <a:rPr kumimoji="0" lang="en-GB" altLang="en-US" sz="1200" i="0" u="none" strike="noStrike" cap="none" normalizeH="0" baseline="0" dirty="0">
                <a:ln>
                  <a:noFill/>
                </a:ln>
                <a:effectLst/>
                <a:latin typeface="IBM Plex Sans" panose="020B0503050203000203" pitchFamily="34" charset="0"/>
              </a:rPr>
              <a:t>- new shape, possibly new memory</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200" b="1" i="0" u="none" strike="noStrike" cap="none" normalizeH="0" baseline="0" dirty="0">
                <a:ln>
                  <a:noFill/>
                </a:ln>
                <a:effectLst/>
                <a:latin typeface="IBM Plex Sans" panose="020B0503050203000203" pitchFamily="34" charset="0"/>
              </a:rPr>
              <a:t>view() </a:t>
            </a:r>
            <a:r>
              <a:rPr kumimoji="0" lang="en-GB" altLang="en-US" sz="1200" i="0" u="none" strike="noStrike" cap="none" normalizeH="0" baseline="0" dirty="0">
                <a:ln>
                  <a:noFill/>
                </a:ln>
                <a:effectLst/>
                <a:latin typeface="IBM Plex Sans" panose="020B0503050203000203" pitchFamily="34" charset="0"/>
              </a:rPr>
              <a:t>- new shape, same memory (must be contiguous)</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200" b="1" i="0" u="none" strike="noStrike" cap="none" normalizeH="0" baseline="0" dirty="0">
                <a:ln>
                  <a:noFill/>
                </a:ln>
                <a:effectLst/>
                <a:latin typeface="IBM Plex Sans" panose="020B0503050203000203" pitchFamily="34" charset="0"/>
              </a:rPr>
              <a:t>squeeze() </a:t>
            </a:r>
            <a:r>
              <a:rPr kumimoji="0" lang="en-GB" altLang="en-US" sz="1200" i="0" u="none" strike="noStrike" cap="none" normalizeH="0" baseline="0" dirty="0">
                <a:ln>
                  <a:noFill/>
                </a:ln>
                <a:effectLst/>
                <a:latin typeface="IBM Plex Sans" panose="020B0503050203000203" pitchFamily="34" charset="0"/>
              </a:rPr>
              <a:t>- remove dimensions of size 1</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200" b="1" i="0" u="none" strike="noStrike" cap="none" normalizeH="0" baseline="0" dirty="0" err="1">
                <a:ln>
                  <a:noFill/>
                </a:ln>
                <a:effectLst/>
                <a:latin typeface="IBM Plex Sans" panose="020B0503050203000203" pitchFamily="34" charset="0"/>
              </a:rPr>
              <a:t>unsqueeze</a:t>
            </a:r>
            <a:r>
              <a:rPr kumimoji="0" lang="en-GB" altLang="en-US" sz="1200" b="1" i="0" u="none" strike="noStrike" cap="none" normalizeH="0" baseline="0" dirty="0">
                <a:ln>
                  <a:noFill/>
                </a:ln>
                <a:effectLst/>
                <a:latin typeface="IBM Plex Sans" panose="020B0503050203000203" pitchFamily="34" charset="0"/>
              </a:rPr>
              <a:t>() </a:t>
            </a:r>
            <a:r>
              <a:rPr kumimoji="0" lang="en-GB" altLang="en-US" sz="1200" i="0" u="none" strike="noStrike" cap="none" normalizeH="0" baseline="0" dirty="0">
                <a:ln>
                  <a:noFill/>
                </a:ln>
                <a:effectLst/>
                <a:latin typeface="IBM Plex Sans" panose="020B0503050203000203" pitchFamily="34" charset="0"/>
              </a:rPr>
              <a:t>- add dimension of size 1</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200" b="1" i="0" u="none" strike="noStrike" cap="none" normalizeH="0" baseline="0" dirty="0">
                <a:ln>
                  <a:noFill/>
                </a:ln>
                <a:effectLst/>
                <a:latin typeface="IBM Plex Sans" panose="020B0503050203000203" pitchFamily="34" charset="0"/>
              </a:rPr>
              <a:t>expand() </a:t>
            </a:r>
            <a:r>
              <a:rPr kumimoji="0" lang="en-GB" altLang="en-US" sz="1200" i="0" u="none" strike="noStrike" cap="none" normalizeH="0" baseline="0" dirty="0">
                <a:ln>
                  <a:noFill/>
                </a:ln>
                <a:effectLst/>
                <a:latin typeface="IBM Plex Sans" panose="020B0503050203000203" pitchFamily="34" charset="0"/>
              </a:rPr>
              <a:t>- broadcast dimensions without copying</a:t>
            </a:r>
          </a:p>
        </p:txBody>
      </p:sp>
      <p:sp>
        <p:nvSpPr>
          <p:cNvPr id="6" name="Title 1">
            <a:extLst>
              <a:ext uri="{FF2B5EF4-FFF2-40B4-BE49-F238E27FC236}">
                <a16:creationId xmlns:a16="http://schemas.microsoft.com/office/drawing/2014/main" id="{42411472-C511-C082-8A7B-EFDF2BF4D53F}"/>
              </a:ext>
            </a:extLst>
          </p:cNvPr>
          <p:cNvSpPr txBox="1">
            <a:spLocks/>
          </p:cNvSpPr>
          <p:nvPr/>
        </p:nvSpPr>
        <p:spPr>
          <a:xfrm>
            <a:off x="800100" y="759889"/>
            <a:ext cx="4361688" cy="1527048"/>
          </a:xfrm>
          <a:prstGeom prst="rect">
            <a:avLst/>
          </a:prstGeom>
        </p:spPr>
        <p:txBody>
          <a:bodyPr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US" dirty="0">
                <a:latin typeface="IBM Plex Mono" panose="020B0509050203000203" pitchFamily="49" charset="0"/>
              </a:rPr>
              <a:t>RESHAPING</a:t>
            </a:r>
          </a:p>
        </p:txBody>
      </p:sp>
      <p:pic>
        <p:nvPicPr>
          <p:cNvPr id="3" name="Picture 2" descr="A screenshot of a computer program&#10;&#10;AI-generated content may be incorrect.">
            <a:extLst>
              <a:ext uri="{FF2B5EF4-FFF2-40B4-BE49-F238E27FC236}">
                <a16:creationId xmlns:a16="http://schemas.microsoft.com/office/drawing/2014/main" id="{D5B830F5-7903-6292-9DF5-A0A52CADF3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9348" y="2433778"/>
            <a:ext cx="7496152" cy="3860519"/>
          </a:xfrm>
          <a:prstGeom prst="rect">
            <a:avLst/>
          </a:prstGeom>
          <a:noFill/>
        </p:spPr>
      </p:pic>
    </p:spTree>
    <p:extLst>
      <p:ext uri="{BB962C8B-B14F-4D97-AF65-F5344CB8AC3E}">
        <p14:creationId xmlns:p14="http://schemas.microsoft.com/office/powerpoint/2010/main" val="3401955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AA441-416C-2BAC-7CB3-C56059070432}"/>
            </a:ext>
          </a:extLst>
        </p:cNvPr>
        <p:cNvGrpSpPr/>
        <p:nvPr/>
      </p:nvGrpSpPr>
      <p:grpSpPr>
        <a:xfrm>
          <a:off x="0" y="0"/>
          <a:ext cx="0" cy="0"/>
          <a:chOff x="0" y="0"/>
          <a:chExt cx="0" cy="0"/>
        </a:xfrm>
      </p:grpSpPr>
      <p:sp>
        <p:nvSpPr>
          <p:cNvPr id="29" name="Footer Placeholder 2">
            <a:extLst>
              <a:ext uri="{FF2B5EF4-FFF2-40B4-BE49-F238E27FC236}">
                <a16:creationId xmlns:a16="http://schemas.microsoft.com/office/drawing/2014/main" id="{2E51D343-822B-3266-3491-ACE22F1B87CA}"/>
              </a:ext>
            </a:extLst>
          </p:cNvPr>
          <p:cNvSpPr txBox="1">
            <a:spLocks/>
          </p:cNvSpPr>
          <p:nvPr/>
        </p:nvSpPr>
        <p:spPr>
          <a:xfrm>
            <a:off x="729450" y="6328851"/>
            <a:ext cx="4539727"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1200" cap="none" spc="0" normalizeH="0" baseline="0" noProof="0">
                <a:ln>
                  <a:noFill/>
                </a:ln>
                <a:solidFill>
                  <a:srgbClr val="000000"/>
                </a:solidFill>
                <a:effectLst/>
                <a:uLnTx/>
                <a:uFillTx/>
                <a:latin typeface="Univers Condensed"/>
                <a:ea typeface="+mn-ea"/>
                <a:cs typeface="+mn-cs"/>
              </a:rPr>
              <a:t>SE01</a:t>
            </a:r>
            <a:endParaRPr kumimoji="0" lang="en-GB" sz="1050" b="0" i="0" u="none" strike="noStrike" kern="1200" cap="none" spc="0" normalizeH="0" baseline="0" noProof="0" dirty="0">
              <a:ln>
                <a:noFill/>
              </a:ln>
              <a:solidFill>
                <a:srgbClr val="000000"/>
              </a:solidFill>
              <a:effectLst/>
              <a:uLnTx/>
              <a:uFillTx/>
              <a:latin typeface="Univers Condensed"/>
              <a:ea typeface="+mn-ea"/>
              <a:cs typeface="+mn-cs"/>
            </a:endParaRPr>
          </a:p>
        </p:txBody>
      </p:sp>
      <p:sp>
        <p:nvSpPr>
          <p:cNvPr id="30" name="Slide Number Placeholder 3">
            <a:extLst>
              <a:ext uri="{FF2B5EF4-FFF2-40B4-BE49-F238E27FC236}">
                <a16:creationId xmlns:a16="http://schemas.microsoft.com/office/drawing/2014/main" id="{AC4979D4-D92B-0211-0512-E96B2A23FCC8}"/>
              </a:ext>
            </a:extLst>
          </p:cNvPr>
          <p:cNvSpPr txBox="1">
            <a:spLocks/>
          </p:cNvSpPr>
          <p:nvPr/>
        </p:nvSpPr>
        <p:spPr>
          <a:xfrm>
            <a:off x="10919012" y="6356350"/>
            <a:ext cx="672354"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GB">
                <a:latin typeface="IBM Plex Mono" panose="020B0509050203000203" pitchFamily="49" charset="0"/>
              </a:rPr>
              <a:t>07</a:t>
            </a:r>
            <a:endParaRPr lang="en-GB" dirty="0">
              <a:latin typeface="IBM Plex Mono" panose="020B0509050203000203" pitchFamily="49" charset="0"/>
            </a:endParaRPr>
          </a:p>
        </p:txBody>
      </p:sp>
      <p:sp>
        <p:nvSpPr>
          <p:cNvPr id="5" name="Rectangle 2">
            <a:extLst>
              <a:ext uri="{FF2B5EF4-FFF2-40B4-BE49-F238E27FC236}">
                <a16:creationId xmlns:a16="http://schemas.microsoft.com/office/drawing/2014/main" id="{4972C1CC-3F60-4CE7-E8AA-05B61237422B}"/>
              </a:ext>
            </a:extLst>
          </p:cNvPr>
          <p:cNvSpPr txBox="1">
            <a:spLocks noChangeArrowheads="1"/>
          </p:cNvSpPr>
          <p:nvPr/>
        </p:nvSpPr>
        <p:spPr bwMode="auto">
          <a:xfrm>
            <a:off x="908314" y="2114733"/>
            <a:ext cx="4360863" cy="40957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0" fontAlgn="base" latinLnBrk="0" hangingPunct="0">
              <a:spcBef>
                <a:spcPct val="0"/>
              </a:spcBef>
              <a:spcAft>
                <a:spcPts val="600"/>
              </a:spcAft>
              <a:buClrTx/>
              <a:buSzTx/>
              <a:buNone/>
              <a:tabLst/>
            </a:pPr>
            <a:r>
              <a:rPr kumimoji="0" lang="en-GB" altLang="en-US" sz="1600" b="1" i="0" u="none" strike="noStrike" cap="none" normalizeH="0" baseline="0" dirty="0">
                <a:ln>
                  <a:noFill/>
                </a:ln>
                <a:effectLst/>
                <a:latin typeface="IBM Plex Sans" panose="020B0503050203000203" pitchFamily="34" charset="0"/>
              </a:rPr>
              <a:t>Computing Gradients</a:t>
            </a:r>
          </a:p>
          <a:p>
            <a:pPr marL="285750" marR="0" lvl="0" indent="-285750" defTabSz="914400" rtl="0" eaLnBrk="0" fontAlgn="base" latinLnBrk="0" hangingPunct="0">
              <a:spcBef>
                <a:spcPct val="0"/>
              </a:spcBef>
              <a:spcAft>
                <a:spcPts val="600"/>
              </a:spcAft>
              <a:buClrTx/>
              <a:buSzTx/>
              <a:buFont typeface="Arial" panose="020B0604020202020204" pitchFamily="34" charset="0"/>
              <a:buChar char="•"/>
              <a:tabLst/>
            </a:pPr>
            <a:r>
              <a:rPr kumimoji="0" lang="en-GB" altLang="en-US" sz="1600" i="0" u="none" strike="noStrike" cap="none" normalizeH="0" baseline="0" dirty="0">
                <a:ln>
                  <a:noFill/>
                </a:ln>
                <a:effectLst/>
                <a:latin typeface="IBM Plex Sans" panose="020B0503050203000203" pitchFamily="34" charset="0"/>
              </a:rPr>
              <a:t>Enable tracking with </a:t>
            </a:r>
            <a:r>
              <a:rPr kumimoji="0" lang="en-GB" altLang="en-US" sz="1600" b="1" i="0" u="none" strike="noStrike" cap="none" normalizeH="0" baseline="0" dirty="0" err="1">
                <a:ln>
                  <a:noFill/>
                </a:ln>
                <a:effectLst/>
                <a:latin typeface="IBM Plex Sans" panose="020B0503050203000203" pitchFamily="34" charset="0"/>
              </a:rPr>
              <a:t>requires_grad</a:t>
            </a:r>
            <a:r>
              <a:rPr kumimoji="0" lang="en-GB" altLang="en-US" sz="1600" b="1" i="0" u="none" strike="noStrike" cap="none" normalizeH="0" baseline="0" dirty="0">
                <a:ln>
                  <a:noFill/>
                </a:ln>
                <a:effectLst/>
                <a:latin typeface="IBM Plex Sans" panose="020B0503050203000203" pitchFamily="34" charset="0"/>
              </a:rPr>
              <a:t>=True</a:t>
            </a:r>
          </a:p>
          <a:p>
            <a:pPr marL="285750" marR="0" lvl="0" indent="-285750" defTabSz="914400" rtl="0" eaLnBrk="0" fontAlgn="base" latinLnBrk="0" hangingPunct="0">
              <a:spcBef>
                <a:spcPct val="0"/>
              </a:spcBef>
              <a:spcAft>
                <a:spcPts val="600"/>
              </a:spcAft>
              <a:buClrTx/>
              <a:buSzTx/>
              <a:buFont typeface="Arial" panose="020B0604020202020204" pitchFamily="34" charset="0"/>
              <a:buChar char="•"/>
              <a:tabLst/>
            </a:pPr>
            <a:r>
              <a:rPr kumimoji="0" lang="en-GB" altLang="en-US" sz="1600" i="0" u="none" strike="noStrike" cap="none" normalizeH="0" baseline="0" dirty="0">
                <a:ln>
                  <a:noFill/>
                </a:ln>
                <a:effectLst/>
                <a:latin typeface="IBM Plex Sans" panose="020B0503050203000203" pitchFamily="34" charset="0"/>
              </a:rPr>
              <a:t>Build computation graph through operations</a:t>
            </a:r>
          </a:p>
          <a:p>
            <a:pPr marL="285750" marR="0" lvl="0" indent="-285750" defTabSz="914400" rtl="0" eaLnBrk="0" fontAlgn="base" latinLnBrk="0" hangingPunct="0">
              <a:spcBef>
                <a:spcPct val="0"/>
              </a:spcBef>
              <a:spcAft>
                <a:spcPts val="600"/>
              </a:spcAft>
              <a:buClrTx/>
              <a:buSzTx/>
              <a:buFont typeface="Arial" panose="020B0604020202020204" pitchFamily="34" charset="0"/>
              <a:buChar char="•"/>
              <a:tabLst/>
            </a:pPr>
            <a:r>
              <a:rPr kumimoji="0" lang="en-GB" altLang="en-US" sz="1600" i="0" u="none" strike="noStrike" cap="none" normalizeH="0" baseline="0" dirty="0">
                <a:ln>
                  <a:noFill/>
                </a:ln>
                <a:effectLst/>
                <a:latin typeface="IBM Plex Sans" panose="020B0503050203000203" pitchFamily="34" charset="0"/>
              </a:rPr>
              <a:t>Call </a:t>
            </a:r>
            <a:r>
              <a:rPr kumimoji="0" lang="en-GB" altLang="en-US" sz="1600" b="1" i="0" u="none" strike="noStrike" cap="none" normalizeH="0" baseline="0" dirty="0">
                <a:ln>
                  <a:noFill/>
                </a:ln>
                <a:effectLst/>
                <a:latin typeface="IBM Plex Sans" panose="020B0503050203000203" pitchFamily="34" charset="0"/>
              </a:rPr>
              <a:t>backward() </a:t>
            </a:r>
            <a:r>
              <a:rPr kumimoji="0" lang="en-GB" altLang="en-US" sz="1600" i="0" u="none" strike="noStrike" cap="none" normalizeH="0" baseline="0" dirty="0">
                <a:ln>
                  <a:noFill/>
                </a:ln>
                <a:effectLst/>
                <a:latin typeface="IBM Plex Sans" panose="020B0503050203000203" pitchFamily="34" charset="0"/>
              </a:rPr>
              <a:t>to compute gradients</a:t>
            </a:r>
          </a:p>
          <a:p>
            <a:pPr marL="285750" marR="0" lvl="0" indent="-285750" defTabSz="914400" rtl="0" eaLnBrk="0" fontAlgn="base" latinLnBrk="0" hangingPunct="0">
              <a:spcBef>
                <a:spcPct val="0"/>
              </a:spcBef>
              <a:spcAft>
                <a:spcPts val="600"/>
              </a:spcAft>
              <a:buClrTx/>
              <a:buSzTx/>
              <a:buFont typeface="Arial" panose="020B0604020202020204" pitchFamily="34" charset="0"/>
              <a:buChar char="•"/>
              <a:tabLst/>
            </a:pPr>
            <a:r>
              <a:rPr kumimoji="0" lang="en-GB" altLang="en-US" sz="1600" i="0" u="none" strike="noStrike" cap="none" normalizeH="0" baseline="0" dirty="0">
                <a:ln>
                  <a:noFill/>
                </a:ln>
                <a:effectLst/>
                <a:latin typeface="IBM Plex Sans" panose="020B0503050203000203" pitchFamily="34" charset="0"/>
              </a:rPr>
              <a:t>Access gradients via </a:t>
            </a:r>
            <a:r>
              <a:rPr kumimoji="0" lang="en-GB" altLang="en-US" sz="1600" b="1" i="0" u="none" strike="noStrike" cap="none" normalizeH="0" baseline="0" dirty="0" err="1">
                <a:ln>
                  <a:noFill/>
                </a:ln>
                <a:effectLst/>
                <a:latin typeface="IBM Plex Sans" panose="020B0503050203000203" pitchFamily="34" charset="0"/>
              </a:rPr>
              <a:t>tensor.grad</a:t>
            </a:r>
            <a:endParaRPr kumimoji="0" lang="en-GB" altLang="en-US" sz="1600" b="1" i="0" u="none" strike="noStrike" cap="none" normalizeH="0" baseline="0" dirty="0">
              <a:ln>
                <a:noFill/>
              </a:ln>
              <a:effectLst/>
              <a:latin typeface="IBM Plex Sans" panose="020B0503050203000203" pitchFamily="34" charset="0"/>
            </a:endParaRPr>
          </a:p>
        </p:txBody>
      </p:sp>
      <p:sp>
        <p:nvSpPr>
          <p:cNvPr id="6" name="Title 1">
            <a:extLst>
              <a:ext uri="{FF2B5EF4-FFF2-40B4-BE49-F238E27FC236}">
                <a16:creationId xmlns:a16="http://schemas.microsoft.com/office/drawing/2014/main" id="{1635CADC-C9C6-E9DD-5F3F-F39A4F1E2A4F}"/>
              </a:ext>
            </a:extLst>
          </p:cNvPr>
          <p:cNvSpPr txBox="1">
            <a:spLocks/>
          </p:cNvSpPr>
          <p:nvPr/>
        </p:nvSpPr>
        <p:spPr>
          <a:xfrm>
            <a:off x="800100" y="759889"/>
            <a:ext cx="4361688" cy="1527048"/>
          </a:xfrm>
          <a:prstGeom prst="rect">
            <a:avLst/>
          </a:prstGeom>
        </p:spPr>
        <p:txBody>
          <a:bodyPr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US" dirty="0">
                <a:latin typeface="IBM Plex Mono" panose="020B0509050203000203" pitchFamily="49" charset="0"/>
              </a:rPr>
              <a:t>Using </a:t>
            </a:r>
            <a:r>
              <a:rPr lang="en-US" dirty="0" err="1">
                <a:latin typeface="IBM Plex Mono" panose="020B0509050203000203" pitchFamily="49" charset="0"/>
              </a:rPr>
              <a:t>autograd</a:t>
            </a:r>
            <a:endParaRPr lang="en-US" dirty="0">
              <a:latin typeface="IBM Plex Mono" panose="020B0509050203000203" pitchFamily="49" charset="0"/>
            </a:endParaRPr>
          </a:p>
        </p:txBody>
      </p:sp>
      <p:pic>
        <p:nvPicPr>
          <p:cNvPr id="3" name="Picture 2" descr="A screenshot of a computer program&#10;&#10;AI-generated content may be incorrect.">
            <a:extLst>
              <a:ext uri="{FF2B5EF4-FFF2-40B4-BE49-F238E27FC236}">
                <a16:creationId xmlns:a16="http://schemas.microsoft.com/office/drawing/2014/main" id="{25EA3E96-C26E-520D-E662-F5EF9100FFB7}"/>
              </a:ext>
            </a:extLst>
          </p:cNvPr>
          <p:cNvPicPr>
            <a:picLocks noChangeAspect="1"/>
          </p:cNvPicPr>
          <p:nvPr/>
        </p:nvPicPr>
        <p:blipFill>
          <a:blip r:embed="rId3">
            <a:extLst>
              <a:ext uri="{28A0092B-C50C-407E-A947-70E740481C1C}">
                <a14:useLocalDpi xmlns:a14="http://schemas.microsoft.com/office/drawing/2010/main" val="0"/>
              </a:ext>
            </a:extLst>
          </a:blip>
          <a:srcRect r="10094"/>
          <a:stretch/>
        </p:blipFill>
        <p:spPr>
          <a:xfrm>
            <a:off x="6243351" y="102907"/>
            <a:ext cx="4568272" cy="6535271"/>
          </a:xfrm>
          <a:prstGeom prst="rect">
            <a:avLst/>
          </a:prstGeom>
          <a:noFill/>
        </p:spPr>
      </p:pic>
    </p:spTree>
    <p:extLst>
      <p:ext uri="{BB962C8B-B14F-4D97-AF65-F5344CB8AC3E}">
        <p14:creationId xmlns:p14="http://schemas.microsoft.com/office/powerpoint/2010/main" val="1023546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9F653-BBC6-323C-DCE2-0257AFB28CE9}"/>
            </a:ext>
          </a:extLst>
        </p:cNvPr>
        <p:cNvGrpSpPr/>
        <p:nvPr/>
      </p:nvGrpSpPr>
      <p:grpSpPr>
        <a:xfrm>
          <a:off x="0" y="0"/>
          <a:ext cx="0" cy="0"/>
          <a:chOff x="0" y="0"/>
          <a:chExt cx="0" cy="0"/>
        </a:xfrm>
      </p:grpSpPr>
      <p:sp>
        <p:nvSpPr>
          <p:cNvPr id="29" name="Footer Placeholder 2">
            <a:extLst>
              <a:ext uri="{FF2B5EF4-FFF2-40B4-BE49-F238E27FC236}">
                <a16:creationId xmlns:a16="http://schemas.microsoft.com/office/drawing/2014/main" id="{3A7B666E-18FF-6D00-A234-C0311E347345}"/>
              </a:ext>
            </a:extLst>
          </p:cNvPr>
          <p:cNvSpPr txBox="1">
            <a:spLocks/>
          </p:cNvSpPr>
          <p:nvPr/>
        </p:nvSpPr>
        <p:spPr>
          <a:xfrm>
            <a:off x="729450" y="6328851"/>
            <a:ext cx="4539727"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1200" cap="none" spc="0" normalizeH="0" baseline="0" noProof="0">
                <a:ln>
                  <a:noFill/>
                </a:ln>
                <a:solidFill>
                  <a:srgbClr val="000000"/>
                </a:solidFill>
                <a:effectLst/>
                <a:uLnTx/>
                <a:uFillTx/>
                <a:latin typeface="Univers Condensed"/>
                <a:ea typeface="+mn-ea"/>
                <a:cs typeface="+mn-cs"/>
              </a:rPr>
              <a:t>SE01</a:t>
            </a:r>
            <a:endParaRPr kumimoji="0" lang="en-GB" sz="1050" b="0" i="0" u="none" strike="noStrike" kern="1200" cap="none" spc="0" normalizeH="0" baseline="0" noProof="0" dirty="0">
              <a:ln>
                <a:noFill/>
              </a:ln>
              <a:solidFill>
                <a:srgbClr val="000000"/>
              </a:solidFill>
              <a:effectLst/>
              <a:uLnTx/>
              <a:uFillTx/>
              <a:latin typeface="Univers Condensed"/>
              <a:ea typeface="+mn-ea"/>
              <a:cs typeface="+mn-cs"/>
            </a:endParaRPr>
          </a:p>
        </p:txBody>
      </p:sp>
      <p:sp>
        <p:nvSpPr>
          <p:cNvPr id="30" name="Slide Number Placeholder 3">
            <a:extLst>
              <a:ext uri="{FF2B5EF4-FFF2-40B4-BE49-F238E27FC236}">
                <a16:creationId xmlns:a16="http://schemas.microsoft.com/office/drawing/2014/main" id="{E6ADB16E-3825-E2D8-D740-013D86A6D508}"/>
              </a:ext>
            </a:extLst>
          </p:cNvPr>
          <p:cNvSpPr txBox="1">
            <a:spLocks/>
          </p:cNvSpPr>
          <p:nvPr/>
        </p:nvSpPr>
        <p:spPr>
          <a:xfrm>
            <a:off x="10919012" y="6356350"/>
            <a:ext cx="672354"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GB">
                <a:latin typeface="IBM Plex Mono" panose="020B0509050203000203" pitchFamily="49" charset="0"/>
              </a:rPr>
              <a:t>07</a:t>
            </a:r>
            <a:endParaRPr lang="en-GB" dirty="0">
              <a:latin typeface="IBM Plex Mono" panose="020B0509050203000203" pitchFamily="49" charset="0"/>
            </a:endParaRPr>
          </a:p>
        </p:txBody>
      </p:sp>
      <p:sp>
        <p:nvSpPr>
          <p:cNvPr id="5" name="Rectangle 2">
            <a:extLst>
              <a:ext uri="{FF2B5EF4-FFF2-40B4-BE49-F238E27FC236}">
                <a16:creationId xmlns:a16="http://schemas.microsoft.com/office/drawing/2014/main" id="{BE6BA248-74C3-8BCB-9F62-A192C9ED0F18}"/>
              </a:ext>
            </a:extLst>
          </p:cNvPr>
          <p:cNvSpPr txBox="1">
            <a:spLocks noChangeArrowheads="1"/>
          </p:cNvSpPr>
          <p:nvPr/>
        </p:nvSpPr>
        <p:spPr bwMode="auto">
          <a:xfrm>
            <a:off x="6169960" y="632936"/>
            <a:ext cx="5421406" cy="2486784"/>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0" fontAlgn="base" latinLnBrk="0" hangingPunct="0">
              <a:spcBef>
                <a:spcPct val="0"/>
              </a:spcBef>
              <a:spcAft>
                <a:spcPts val="600"/>
              </a:spcAft>
              <a:buClrTx/>
              <a:buSzTx/>
              <a:buNone/>
              <a:tabLst/>
            </a:pPr>
            <a:r>
              <a:rPr kumimoji="0" lang="en-GB" altLang="en-US" sz="1400" b="1" i="0" u="none" strike="noStrike" cap="none" normalizeH="0" baseline="0" dirty="0">
                <a:ln>
                  <a:noFill/>
                </a:ln>
                <a:effectLst/>
                <a:latin typeface="IBM Plex Sans" panose="020B0503050203000203" pitchFamily="34" charset="0"/>
              </a:rPr>
              <a:t>From Raw Data to Tensors</a:t>
            </a:r>
          </a:p>
          <a:p>
            <a:pPr marL="285750" marR="0" lvl="0" indent="-285750" defTabSz="914400" rtl="0" eaLnBrk="0" fontAlgn="base" latinLnBrk="0" hangingPunct="0">
              <a:spcBef>
                <a:spcPct val="0"/>
              </a:spcBef>
              <a:spcAft>
                <a:spcPts val="600"/>
              </a:spcAft>
              <a:buClrTx/>
              <a:buSzTx/>
              <a:buFont typeface="Arial" panose="020B0604020202020204" pitchFamily="34" charset="0"/>
              <a:buChar char="•"/>
              <a:tabLst/>
            </a:pPr>
            <a:r>
              <a:rPr kumimoji="0" lang="en-GB" altLang="en-US" sz="1400" i="0" u="none" strike="noStrike" cap="none" normalizeH="0" baseline="0" dirty="0">
                <a:ln>
                  <a:noFill/>
                </a:ln>
                <a:effectLst/>
                <a:latin typeface="IBM Plex Sans" panose="020B0503050203000203" pitchFamily="34" charset="0"/>
              </a:rPr>
              <a:t>Common data sources: CSV, images, text</a:t>
            </a:r>
          </a:p>
          <a:p>
            <a:pPr marL="285750" marR="0" lvl="0" indent="-285750" defTabSz="914400" rtl="0" eaLnBrk="0" fontAlgn="base" latinLnBrk="0" hangingPunct="0">
              <a:spcBef>
                <a:spcPct val="0"/>
              </a:spcBef>
              <a:spcAft>
                <a:spcPts val="600"/>
              </a:spcAft>
              <a:buClrTx/>
              <a:buSzTx/>
              <a:buFont typeface="Arial" panose="020B0604020202020204" pitchFamily="34" charset="0"/>
              <a:buChar char="•"/>
              <a:tabLst/>
            </a:pPr>
            <a:r>
              <a:rPr kumimoji="0" lang="en-GB" altLang="en-US" sz="1400" i="0" u="none" strike="noStrike" cap="none" normalizeH="0" baseline="0" dirty="0">
                <a:ln>
                  <a:noFill/>
                </a:ln>
                <a:effectLst/>
                <a:latin typeface="IBM Plex Sans" panose="020B0503050203000203" pitchFamily="34" charset="0"/>
              </a:rPr>
              <a:t>Using pandas to load structured data</a:t>
            </a:r>
          </a:p>
          <a:p>
            <a:pPr marL="285750" marR="0" lvl="0" indent="-285750" defTabSz="914400" rtl="0" eaLnBrk="0" fontAlgn="base" latinLnBrk="0" hangingPunct="0">
              <a:spcBef>
                <a:spcPct val="0"/>
              </a:spcBef>
              <a:spcAft>
                <a:spcPts val="600"/>
              </a:spcAft>
              <a:buClrTx/>
              <a:buSzTx/>
              <a:buFont typeface="Arial" panose="020B0604020202020204" pitchFamily="34" charset="0"/>
              <a:buChar char="•"/>
              <a:tabLst/>
            </a:pPr>
            <a:r>
              <a:rPr kumimoji="0" lang="en-GB" altLang="en-US" sz="1400" i="0" u="none" strike="noStrike" cap="none" normalizeH="0" baseline="0" dirty="0">
                <a:ln>
                  <a:noFill/>
                </a:ln>
                <a:effectLst/>
                <a:latin typeface="IBM Plex Sans" panose="020B0503050203000203" pitchFamily="34" charset="0"/>
              </a:rPr>
              <a:t>Converting to tensors:</a:t>
            </a:r>
          </a:p>
          <a:p>
            <a:pPr lvl="2" eaLnBrk="0" fontAlgn="base" hangingPunct="0">
              <a:spcBef>
                <a:spcPct val="0"/>
              </a:spcBef>
              <a:spcAft>
                <a:spcPts val="600"/>
              </a:spcAft>
            </a:pPr>
            <a:r>
              <a:rPr kumimoji="0" lang="en-GB" altLang="en-US" sz="1400" b="1" i="0" u="none" strike="noStrike" cap="none" normalizeH="0" baseline="0" dirty="0" err="1">
                <a:ln>
                  <a:noFill/>
                </a:ln>
                <a:effectLst/>
                <a:latin typeface="IBM Plex Sans" panose="020B0503050203000203" pitchFamily="34" charset="0"/>
              </a:rPr>
              <a:t>df</a:t>
            </a:r>
            <a:r>
              <a:rPr kumimoji="0" lang="en-GB" altLang="en-US" sz="1400" b="1" i="0" u="none" strike="noStrike" cap="none" normalizeH="0" baseline="0" dirty="0">
                <a:ln>
                  <a:noFill/>
                </a:ln>
                <a:effectLst/>
                <a:latin typeface="IBM Plex Sans" panose="020B0503050203000203" pitchFamily="34" charset="0"/>
              </a:rPr>
              <a:t> = </a:t>
            </a:r>
            <a:r>
              <a:rPr kumimoji="0" lang="en-GB" altLang="en-US" sz="1400" b="1" i="0" u="none" strike="noStrike" cap="none" normalizeH="0" baseline="0" dirty="0" err="1">
                <a:ln>
                  <a:noFill/>
                </a:ln>
                <a:effectLst/>
                <a:latin typeface="IBM Plex Sans" panose="020B0503050203000203" pitchFamily="34" charset="0"/>
              </a:rPr>
              <a:t>pd.read_csv</a:t>
            </a:r>
            <a:r>
              <a:rPr kumimoji="0" lang="en-GB" altLang="en-US" sz="1400" b="1" i="0" u="none" strike="noStrike" cap="none" normalizeH="0" baseline="0" dirty="0">
                <a:ln>
                  <a:noFill/>
                </a:ln>
                <a:effectLst/>
                <a:latin typeface="IBM Plex Sans" panose="020B0503050203000203" pitchFamily="34" charset="0"/>
              </a:rPr>
              <a:t>('data.csv')</a:t>
            </a:r>
          </a:p>
          <a:p>
            <a:pPr lvl="2" eaLnBrk="0" fontAlgn="base" hangingPunct="0">
              <a:spcBef>
                <a:spcPct val="0"/>
              </a:spcBef>
              <a:spcAft>
                <a:spcPts val="600"/>
              </a:spcAft>
            </a:pPr>
            <a:r>
              <a:rPr kumimoji="0" lang="en-GB" altLang="en-US" sz="1400" b="1" i="0" u="none" strike="noStrike" cap="none" normalizeH="0" baseline="0" dirty="0">
                <a:ln>
                  <a:noFill/>
                </a:ln>
                <a:effectLst/>
                <a:latin typeface="IBM Plex Sans" panose="020B0503050203000203" pitchFamily="34" charset="0"/>
              </a:rPr>
              <a:t>tensor = </a:t>
            </a:r>
            <a:r>
              <a:rPr kumimoji="0" lang="en-GB" altLang="en-US" sz="1400" b="1" i="0" u="none" strike="noStrike" cap="none" normalizeH="0" baseline="0" dirty="0" err="1">
                <a:ln>
                  <a:noFill/>
                </a:ln>
                <a:effectLst/>
                <a:latin typeface="IBM Plex Sans" panose="020B0503050203000203" pitchFamily="34" charset="0"/>
              </a:rPr>
              <a:t>torch.tensor</a:t>
            </a:r>
            <a:r>
              <a:rPr kumimoji="0" lang="en-GB" altLang="en-US" sz="1400" b="1" i="0" u="none" strike="noStrike" cap="none" normalizeH="0" baseline="0" dirty="0">
                <a:ln>
                  <a:noFill/>
                </a:ln>
                <a:effectLst/>
                <a:latin typeface="IBM Plex Sans" panose="020B0503050203000203" pitchFamily="34" charset="0"/>
              </a:rPr>
              <a:t>(</a:t>
            </a:r>
            <a:r>
              <a:rPr kumimoji="0" lang="en-GB" altLang="en-US" sz="1400" b="1" i="0" u="none" strike="noStrike" cap="none" normalizeH="0" baseline="0" dirty="0" err="1">
                <a:ln>
                  <a:noFill/>
                </a:ln>
                <a:effectLst/>
                <a:latin typeface="IBM Plex Sans" panose="020B0503050203000203" pitchFamily="34" charset="0"/>
              </a:rPr>
              <a:t>df.values</a:t>
            </a:r>
            <a:r>
              <a:rPr kumimoji="0" lang="en-GB" altLang="en-US" sz="1400" b="1" i="0" u="none" strike="noStrike" cap="none" normalizeH="0" baseline="0" dirty="0">
                <a:ln>
                  <a:noFill/>
                </a:ln>
                <a:effectLst/>
                <a:latin typeface="IBM Plex Sans" panose="020B0503050203000203" pitchFamily="34" charset="0"/>
              </a:rPr>
              <a:t>)</a:t>
            </a:r>
          </a:p>
          <a:p>
            <a:pPr marL="285750" marR="0" lvl="0" indent="-285750" defTabSz="914400" rtl="0" eaLnBrk="0" fontAlgn="base" latinLnBrk="0" hangingPunct="0">
              <a:spcBef>
                <a:spcPct val="0"/>
              </a:spcBef>
              <a:spcAft>
                <a:spcPts val="600"/>
              </a:spcAft>
              <a:buClrTx/>
              <a:buSzTx/>
              <a:buFont typeface="Arial" panose="020B0604020202020204" pitchFamily="34" charset="0"/>
              <a:buChar char="•"/>
              <a:tabLst/>
            </a:pPr>
            <a:r>
              <a:rPr kumimoji="0" lang="en-GB" altLang="en-US" sz="1400" i="0" u="none" strike="noStrike" cap="none" normalizeH="0" baseline="0" dirty="0" err="1">
                <a:ln>
                  <a:noFill/>
                </a:ln>
                <a:effectLst/>
                <a:latin typeface="IBM Plex Sans" panose="020B0503050203000203" pitchFamily="34" charset="0"/>
              </a:rPr>
              <a:t>DataFrames</a:t>
            </a:r>
            <a:r>
              <a:rPr kumimoji="0" lang="en-GB" altLang="en-US" sz="1400" i="0" u="none" strike="noStrike" cap="none" normalizeH="0" baseline="0" dirty="0">
                <a:ln>
                  <a:noFill/>
                </a:ln>
                <a:effectLst/>
                <a:latin typeface="IBM Plex Sans" panose="020B0503050203000203" pitchFamily="34" charset="0"/>
              </a:rPr>
              <a:t> as an intermediate representation</a:t>
            </a:r>
          </a:p>
        </p:txBody>
      </p:sp>
      <p:sp>
        <p:nvSpPr>
          <p:cNvPr id="6" name="Title 1">
            <a:extLst>
              <a:ext uri="{FF2B5EF4-FFF2-40B4-BE49-F238E27FC236}">
                <a16:creationId xmlns:a16="http://schemas.microsoft.com/office/drawing/2014/main" id="{F5118DE6-F338-7E9E-B524-66140A03D946}"/>
              </a:ext>
            </a:extLst>
          </p:cNvPr>
          <p:cNvSpPr txBox="1">
            <a:spLocks/>
          </p:cNvSpPr>
          <p:nvPr/>
        </p:nvSpPr>
        <p:spPr>
          <a:xfrm>
            <a:off x="800100" y="759889"/>
            <a:ext cx="4361688" cy="1527048"/>
          </a:xfrm>
          <a:prstGeom prst="rect">
            <a:avLst/>
          </a:prstGeom>
        </p:spPr>
        <p:txBody>
          <a:bodyPr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US" dirty="0">
                <a:latin typeface="IBM Plex Mono" panose="020B0509050203000203" pitchFamily="49" charset="0"/>
              </a:rPr>
              <a:t>LOADING DATA</a:t>
            </a:r>
          </a:p>
        </p:txBody>
      </p:sp>
      <p:pic>
        <p:nvPicPr>
          <p:cNvPr id="2" name="Picture 1" descr="A screen shot of a computer code&#10;&#10;AI-generated content may be incorrect.">
            <a:extLst>
              <a:ext uri="{FF2B5EF4-FFF2-40B4-BE49-F238E27FC236}">
                <a16:creationId xmlns:a16="http://schemas.microsoft.com/office/drawing/2014/main" id="{7FA6F5A2-7978-CC8B-3F3E-4F328F5D09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3850" y="2829489"/>
            <a:ext cx="8212220" cy="3613376"/>
          </a:xfrm>
          <a:prstGeom prst="rect">
            <a:avLst/>
          </a:prstGeom>
          <a:noFill/>
        </p:spPr>
      </p:pic>
    </p:spTree>
    <p:extLst>
      <p:ext uri="{BB962C8B-B14F-4D97-AF65-F5344CB8AC3E}">
        <p14:creationId xmlns:p14="http://schemas.microsoft.com/office/powerpoint/2010/main" val="10723131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C03D28-09EA-21D2-1F3A-B840222F39E7}"/>
            </a:ext>
          </a:extLst>
        </p:cNvPr>
        <p:cNvGrpSpPr/>
        <p:nvPr/>
      </p:nvGrpSpPr>
      <p:grpSpPr>
        <a:xfrm>
          <a:off x="0" y="0"/>
          <a:ext cx="0" cy="0"/>
          <a:chOff x="0" y="0"/>
          <a:chExt cx="0" cy="0"/>
        </a:xfrm>
      </p:grpSpPr>
      <p:sp>
        <p:nvSpPr>
          <p:cNvPr id="29" name="Footer Placeholder 2">
            <a:extLst>
              <a:ext uri="{FF2B5EF4-FFF2-40B4-BE49-F238E27FC236}">
                <a16:creationId xmlns:a16="http://schemas.microsoft.com/office/drawing/2014/main" id="{3E1D4F97-2149-4F22-4925-E4746E616C04}"/>
              </a:ext>
            </a:extLst>
          </p:cNvPr>
          <p:cNvSpPr txBox="1">
            <a:spLocks/>
          </p:cNvSpPr>
          <p:nvPr/>
        </p:nvSpPr>
        <p:spPr>
          <a:xfrm>
            <a:off x="729450" y="6328851"/>
            <a:ext cx="4539727"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1200" cap="none" spc="0" normalizeH="0" baseline="0" noProof="0">
                <a:ln>
                  <a:noFill/>
                </a:ln>
                <a:solidFill>
                  <a:srgbClr val="000000"/>
                </a:solidFill>
                <a:effectLst/>
                <a:uLnTx/>
                <a:uFillTx/>
                <a:latin typeface="Univers Condensed"/>
                <a:ea typeface="+mn-ea"/>
                <a:cs typeface="+mn-cs"/>
              </a:rPr>
              <a:t>SE01</a:t>
            </a:r>
            <a:endParaRPr kumimoji="0" lang="en-GB" sz="1050" b="0" i="0" u="none" strike="noStrike" kern="1200" cap="none" spc="0" normalizeH="0" baseline="0" noProof="0" dirty="0">
              <a:ln>
                <a:noFill/>
              </a:ln>
              <a:solidFill>
                <a:srgbClr val="000000"/>
              </a:solidFill>
              <a:effectLst/>
              <a:uLnTx/>
              <a:uFillTx/>
              <a:latin typeface="Univers Condensed"/>
              <a:ea typeface="+mn-ea"/>
              <a:cs typeface="+mn-cs"/>
            </a:endParaRPr>
          </a:p>
        </p:txBody>
      </p:sp>
      <p:sp>
        <p:nvSpPr>
          <p:cNvPr id="30" name="Slide Number Placeholder 3">
            <a:extLst>
              <a:ext uri="{FF2B5EF4-FFF2-40B4-BE49-F238E27FC236}">
                <a16:creationId xmlns:a16="http://schemas.microsoft.com/office/drawing/2014/main" id="{D75C4F7F-F0DB-64F0-D2BF-03B0CA27510A}"/>
              </a:ext>
            </a:extLst>
          </p:cNvPr>
          <p:cNvSpPr txBox="1">
            <a:spLocks/>
          </p:cNvSpPr>
          <p:nvPr/>
        </p:nvSpPr>
        <p:spPr>
          <a:xfrm>
            <a:off x="10919012" y="6356350"/>
            <a:ext cx="672354"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GB">
                <a:latin typeface="IBM Plex Mono" panose="020B0509050203000203" pitchFamily="49" charset="0"/>
              </a:rPr>
              <a:t>07</a:t>
            </a:r>
            <a:endParaRPr lang="en-GB" dirty="0">
              <a:latin typeface="IBM Plex Mono" panose="020B0509050203000203" pitchFamily="49" charset="0"/>
            </a:endParaRPr>
          </a:p>
        </p:txBody>
      </p:sp>
      <p:sp>
        <p:nvSpPr>
          <p:cNvPr id="5" name="Rectangle 2">
            <a:extLst>
              <a:ext uri="{FF2B5EF4-FFF2-40B4-BE49-F238E27FC236}">
                <a16:creationId xmlns:a16="http://schemas.microsoft.com/office/drawing/2014/main" id="{64A825C8-FD04-CEC9-D2DB-936A8E2C4BE5}"/>
              </a:ext>
            </a:extLst>
          </p:cNvPr>
          <p:cNvSpPr txBox="1">
            <a:spLocks noChangeArrowheads="1"/>
          </p:cNvSpPr>
          <p:nvPr/>
        </p:nvSpPr>
        <p:spPr bwMode="auto">
          <a:xfrm>
            <a:off x="820906" y="2114733"/>
            <a:ext cx="5250439" cy="40957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0" fontAlgn="base" latinLnBrk="0" hangingPunct="0">
              <a:lnSpc>
                <a:spcPct val="120000"/>
              </a:lnSpc>
              <a:spcBef>
                <a:spcPct val="0"/>
              </a:spcBef>
              <a:spcAft>
                <a:spcPts val="600"/>
              </a:spcAft>
              <a:buClrTx/>
              <a:buSzTx/>
              <a:buNone/>
              <a:tabLst/>
            </a:pPr>
            <a:r>
              <a:rPr kumimoji="0" lang="en-GB" altLang="en-US" sz="1400" b="1" i="0" u="none" strike="noStrike" cap="none" normalizeH="0" baseline="0" dirty="0">
                <a:ln>
                  <a:noFill/>
                </a:ln>
                <a:effectLst/>
                <a:latin typeface="IBM Plex Sans" panose="020B0503050203000203" pitchFamily="34" charset="0"/>
              </a:rPr>
              <a:t>Leveraging Hardware</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400" b="1" i="0" u="none" strike="noStrike" cap="none" normalizeH="0" baseline="0" dirty="0">
                <a:ln>
                  <a:noFill/>
                </a:ln>
                <a:effectLst/>
                <a:latin typeface="IBM Plex Sans" panose="020B0503050203000203" pitchFamily="34" charset="0"/>
              </a:rPr>
              <a:t>Check availability: </a:t>
            </a:r>
            <a:r>
              <a:rPr kumimoji="0" lang="en-GB" altLang="en-US" sz="1400" i="0" u="none" strike="noStrike" cap="none" normalizeH="0" baseline="0" dirty="0" err="1">
                <a:ln>
                  <a:noFill/>
                </a:ln>
                <a:effectLst/>
                <a:latin typeface="IBM Plex Sans" panose="020B0503050203000203" pitchFamily="34" charset="0"/>
              </a:rPr>
              <a:t>torch.cuda.is_available</a:t>
            </a:r>
            <a:r>
              <a:rPr kumimoji="0" lang="en-GB" altLang="en-US" sz="1400" i="0" u="none" strike="noStrike" cap="none" normalizeH="0" baseline="0" dirty="0">
                <a:ln>
                  <a:noFill/>
                </a:ln>
                <a:effectLst/>
                <a:latin typeface="IBM Plex Sans" panose="020B0503050203000203" pitchFamily="34" charset="0"/>
              </a:rPr>
              <a:t>()</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400" b="1" i="0" u="none" strike="noStrike" cap="none" normalizeH="0" baseline="0" dirty="0">
                <a:ln>
                  <a:noFill/>
                </a:ln>
                <a:effectLst/>
                <a:latin typeface="IBM Plex Sans" panose="020B0503050203000203" pitchFamily="34" charset="0"/>
              </a:rPr>
              <a:t>Select device: </a:t>
            </a:r>
            <a:r>
              <a:rPr kumimoji="0" lang="en-GB" altLang="en-US" sz="1400" i="0" u="none" strike="noStrike" cap="none" normalizeH="0" baseline="0" dirty="0">
                <a:ln>
                  <a:noFill/>
                </a:ln>
                <a:effectLst/>
                <a:latin typeface="IBM Plex Sans" panose="020B0503050203000203" pitchFamily="34" charset="0"/>
              </a:rPr>
              <a:t>device = </a:t>
            </a:r>
            <a:r>
              <a:rPr kumimoji="0" lang="en-GB" altLang="en-US" sz="1400" i="0" u="none" strike="noStrike" cap="none" normalizeH="0" baseline="0" dirty="0" err="1">
                <a:ln>
                  <a:noFill/>
                </a:ln>
                <a:effectLst/>
                <a:latin typeface="IBM Plex Sans" panose="020B0503050203000203" pitchFamily="34" charset="0"/>
              </a:rPr>
              <a:t>torch.device</a:t>
            </a:r>
            <a:r>
              <a:rPr kumimoji="0" lang="en-GB" altLang="en-US" sz="1400" i="0" u="none" strike="noStrike" cap="none" normalizeH="0" baseline="0" dirty="0">
                <a:ln>
                  <a:noFill/>
                </a:ln>
                <a:effectLst/>
                <a:latin typeface="IBM Plex Sans" panose="020B0503050203000203" pitchFamily="34" charset="0"/>
              </a:rPr>
              <a:t>('</a:t>
            </a:r>
            <a:r>
              <a:rPr kumimoji="0" lang="en-GB" altLang="en-US" sz="1400" i="0" u="none" strike="noStrike" cap="none" normalizeH="0" baseline="0" dirty="0" err="1">
                <a:ln>
                  <a:noFill/>
                </a:ln>
                <a:effectLst/>
                <a:latin typeface="IBM Plex Sans" panose="020B0503050203000203" pitchFamily="34" charset="0"/>
              </a:rPr>
              <a:t>cuda</a:t>
            </a:r>
            <a:r>
              <a:rPr kumimoji="0" lang="en-GB" altLang="en-US" sz="1400" i="0" u="none" strike="noStrike" cap="none" normalizeH="0" baseline="0" dirty="0">
                <a:ln>
                  <a:noFill/>
                </a:ln>
                <a:effectLst/>
                <a:latin typeface="IBM Plex Sans" panose="020B0503050203000203" pitchFamily="34" charset="0"/>
              </a:rPr>
              <a:t>')</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400" b="1" i="0" u="none" strike="noStrike" cap="none" normalizeH="0" baseline="0" dirty="0">
                <a:ln>
                  <a:noFill/>
                </a:ln>
                <a:effectLst/>
                <a:latin typeface="IBM Plex Sans" panose="020B0503050203000203" pitchFamily="34" charset="0"/>
              </a:rPr>
              <a:t>Move tensors to device: </a:t>
            </a:r>
            <a:r>
              <a:rPr kumimoji="0" lang="en-GB" altLang="en-US" sz="1400" i="0" u="none" strike="noStrike" cap="none" normalizeH="0" baseline="0" dirty="0">
                <a:ln>
                  <a:noFill/>
                </a:ln>
                <a:effectLst/>
                <a:latin typeface="IBM Plex Sans" panose="020B0503050203000203" pitchFamily="34" charset="0"/>
              </a:rPr>
              <a:t>tensor = tensor.to(device)</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endParaRPr kumimoji="0" lang="en-GB" altLang="en-US" sz="1400" b="1" i="0" u="none" strike="noStrike" cap="none" normalizeH="0" baseline="0" dirty="0">
              <a:ln>
                <a:noFill/>
              </a:ln>
              <a:effectLst/>
              <a:latin typeface="IBM Plex Sans" panose="020B0503050203000203" pitchFamily="34" charset="0"/>
            </a:endParaRPr>
          </a:p>
          <a:p>
            <a:pPr marL="0" marR="0" lvl="0" indent="0" defTabSz="914400" rtl="0" eaLnBrk="0" fontAlgn="base" latinLnBrk="0" hangingPunct="0">
              <a:lnSpc>
                <a:spcPct val="120000"/>
              </a:lnSpc>
              <a:spcBef>
                <a:spcPct val="0"/>
              </a:spcBef>
              <a:spcAft>
                <a:spcPts val="600"/>
              </a:spcAft>
              <a:buClrTx/>
              <a:buSzTx/>
              <a:buNone/>
              <a:tabLst/>
            </a:pPr>
            <a:r>
              <a:rPr kumimoji="0" lang="en-GB" altLang="en-US" sz="1400" b="1" i="0" u="none" strike="noStrike" cap="none" normalizeH="0" baseline="0" dirty="0">
                <a:ln>
                  <a:noFill/>
                </a:ln>
                <a:effectLst/>
                <a:latin typeface="IBM Plex Sans" panose="020B0503050203000203" pitchFamily="34" charset="0"/>
              </a:rPr>
              <a:t>When to use GPU:</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400" i="0" u="none" strike="noStrike" cap="none" normalizeH="0" baseline="0" dirty="0">
                <a:ln>
                  <a:noFill/>
                </a:ln>
                <a:effectLst/>
                <a:latin typeface="IBM Plex Sans" panose="020B0503050203000203" pitchFamily="34" charset="0"/>
              </a:rPr>
              <a:t>Large tensors/datasets</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400" i="0" u="none" strike="noStrike" cap="none" normalizeH="0" baseline="0" dirty="0">
                <a:ln>
                  <a:noFill/>
                </a:ln>
                <a:effectLst/>
                <a:latin typeface="IBM Plex Sans" panose="020B0503050203000203" pitchFamily="34" charset="0"/>
              </a:rPr>
              <a:t>Computationally expensive operations</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400" i="0" u="none" strike="noStrike" cap="none" normalizeH="0" baseline="0" dirty="0">
                <a:ln>
                  <a:noFill/>
                </a:ln>
                <a:effectLst/>
                <a:latin typeface="IBM Plex Sans" panose="020B0503050203000203" pitchFamily="34" charset="0"/>
              </a:rPr>
              <a:t>Deep learning model training</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400" i="0" u="none" strike="noStrike" cap="none" normalizeH="0" baseline="0" dirty="0">
                <a:ln>
                  <a:noFill/>
                </a:ln>
                <a:effectLst/>
                <a:latin typeface="IBM Plex Sans" panose="020B0503050203000203" pitchFamily="34" charset="0"/>
              </a:rPr>
              <a:t>Keep all tensors on same device for efficiency</a:t>
            </a:r>
          </a:p>
        </p:txBody>
      </p:sp>
      <p:sp>
        <p:nvSpPr>
          <p:cNvPr id="6" name="Title 1">
            <a:extLst>
              <a:ext uri="{FF2B5EF4-FFF2-40B4-BE49-F238E27FC236}">
                <a16:creationId xmlns:a16="http://schemas.microsoft.com/office/drawing/2014/main" id="{FFADE774-C652-17F8-37BC-53291B365644}"/>
              </a:ext>
            </a:extLst>
          </p:cNvPr>
          <p:cNvSpPr txBox="1">
            <a:spLocks/>
          </p:cNvSpPr>
          <p:nvPr/>
        </p:nvSpPr>
        <p:spPr>
          <a:xfrm>
            <a:off x="800100" y="759889"/>
            <a:ext cx="4361688" cy="1527048"/>
          </a:xfrm>
          <a:prstGeom prst="rect">
            <a:avLst/>
          </a:prstGeom>
        </p:spPr>
        <p:txBody>
          <a:bodyPr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US" dirty="0">
                <a:latin typeface="IBM Plex Mono" panose="020B0509050203000203" pitchFamily="49" charset="0"/>
              </a:rPr>
              <a:t>Using</a:t>
            </a:r>
          </a:p>
          <a:p>
            <a:r>
              <a:rPr lang="en-US" dirty="0">
                <a:latin typeface="IBM Plex Mono" panose="020B0509050203000203" pitchFamily="49" charset="0"/>
              </a:rPr>
              <a:t>The </a:t>
            </a:r>
            <a:r>
              <a:rPr lang="en-US" dirty="0" err="1">
                <a:latin typeface="IBM Plex Mono" panose="020B0509050203000203" pitchFamily="49" charset="0"/>
              </a:rPr>
              <a:t>gpu</a:t>
            </a:r>
            <a:endParaRPr lang="en-US" dirty="0">
              <a:latin typeface="IBM Plex Mono" panose="020B0509050203000203" pitchFamily="49" charset="0"/>
            </a:endParaRPr>
          </a:p>
        </p:txBody>
      </p:sp>
      <p:pic>
        <p:nvPicPr>
          <p:cNvPr id="2" name="Picture 1" descr="A screen shot of a computer program&#10;&#10;AI-generated content may be incorrect.">
            <a:extLst>
              <a:ext uri="{FF2B5EF4-FFF2-40B4-BE49-F238E27FC236}">
                <a16:creationId xmlns:a16="http://schemas.microsoft.com/office/drawing/2014/main" id="{49A658C7-7368-599C-3A82-30CC046BE0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3815" y="1340403"/>
            <a:ext cx="6274279" cy="4470423"/>
          </a:xfrm>
          <a:prstGeom prst="rect">
            <a:avLst/>
          </a:prstGeom>
          <a:noFill/>
        </p:spPr>
      </p:pic>
    </p:spTree>
    <p:extLst>
      <p:ext uri="{BB962C8B-B14F-4D97-AF65-F5344CB8AC3E}">
        <p14:creationId xmlns:p14="http://schemas.microsoft.com/office/powerpoint/2010/main" val="2392727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41E2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0E66B-357D-4937-B92F-BDC71B7BD9DB}"/>
              </a:ext>
            </a:extLst>
          </p:cNvPr>
          <p:cNvSpPr>
            <a:spLocks noGrp="1"/>
          </p:cNvSpPr>
          <p:nvPr>
            <p:ph type="ctrTitle"/>
          </p:nvPr>
        </p:nvSpPr>
        <p:spPr>
          <a:xfrm>
            <a:off x="695325" y="4296094"/>
            <a:ext cx="10782299" cy="1100621"/>
          </a:xfrm>
        </p:spPr>
        <p:txBody>
          <a:bodyPr rtlCol="0"/>
          <a:lstStyle/>
          <a:p>
            <a:pPr rtl="0"/>
            <a:r>
              <a:rPr lang="en-GB" dirty="0"/>
              <a:t>BEST PRACTICES</a:t>
            </a:r>
          </a:p>
        </p:txBody>
      </p:sp>
      <p:sp>
        <p:nvSpPr>
          <p:cNvPr id="3" name="Subtitle 2">
            <a:extLst>
              <a:ext uri="{FF2B5EF4-FFF2-40B4-BE49-F238E27FC236}">
                <a16:creationId xmlns:a16="http://schemas.microsoft.com/office/drawing/2014/main" id="{8933B907-C059-432D-9E6C-B6A08FA776A9}"/>
              </a:ext>
            </a:extLst>
          </p:cNvPr>
          <p:cNvSpPr>
            <a:spLocks noGrp="1"/>
          </p:cNvSpPr>
          <p:nvPr>
            <p:ph type="subTitle" idx="1"/>
          </p:nvPr>
        </p:nvSpPr>
        <p:spPr>
          <a:xfrm>
            <a:off x="800100" y="4941572"/>
            <a:ext cx="9972675" cy="543505"/>
          </a:xfrm>
        </p:spPr>
        <p:txBody>
          <a:bodyPr rtlCol="0"/>
          <a:lstStyle/>
          <a:p>
            <a:pPr marL="285750" marR="0" lvl="0" indent="-285750" defTabSz="914400" rtl="0" eaLnBrk="0" fontAlgn="base" latinLnBrk="0" hangingPunct="0">
              <a:spcBef>
                <a:spcPct val="0"/>
              </a:spcBef>
              <a:spcAft>
                <a:spcPts val="600"/>
              </a:spcAft>
              <a:buClrTx/>
              <a:buSzTx/>
              <a:buFont typeface="Arial" panose="020B0604020202020204" pitchFamily="34" charset="0"/>
              <a:buChar char="•"/>
              <a:tabLst/>
            </a:pPr>
            <a:r>
              <a:rPr kumimoji="0" lang="en-GB" altLang="en-US" i="0" u="none" strike="noStrike" cap="none" normalizeH="0" baseline="0" dirty="0">
                <a:ln>
                  <a:noFill/>
                </a:ln>
                <a:effectLst/>
                <a:latin typeface="IBM Plex Sans" panose="020B0503050203000203" pitchFamily="34" charset="0"/>
              </a:rPr>
              <a:t>Match tensor types before operations</a:t>
            </a:r>
          </a:p>
          <a:p>
            <a:pPr marL="285750" marR="0" lvl="0" indent="-285750" defTabSz="914400" rtl="0" eaLnBrk="0" fontAlgn="base" latinLnBrk="0" hangingPunct="0">
              <a:spcBef>
                <a:spcPct val="0"/>
              </a:spcBef>
              <a:spcAft>
                <a:spcPts val="600"/>
              </a:spcAft>
              <a:buClrTx/>
              <a:buSzTx/>
              <a:buFont typeface="Arial" panose="020B0604020202020204" pitchFamily="34" charset="0"/>
              <a:buChar char="•"/>
              <a:tabLst/>
            </a:pPr>
            <a:r>
              <a:rPr kumimoji="0" lang="en-GB" altLang="en-US" i="0" u="none" strike="noStrike" cap="none" normalizeH="0" baseline="0" dirty="0">
                <a:ln>
                  <a:noFill/>
                </a:ln>
                <a:effectLst/>
                <a:latin typeface="IBM Plex Sans" panose="020B0503050203000203" pitchFamily="34" charset="0"/>
              </a:rPr>
              <a:t>Understand broadcasting rules</a:t>
            </a:r>
          </a:p>
          <a:p>
            <a:pPr marL="285750" marR="0" lvl="0" indent="-285750" defTabSz="914400" rtl="0" eaLnBrk="0" fontAlgn="base" latinLnBrk="0" hangingPunct="0">
              <a:spcBef>
                <a:spcPct val="0"/>
              </a:spcBef>
              <a:spcAft>
                <a:spcPts val="600"/>
              </a:spcAft>
              <a:buClrTx/>
              <a:buSzTx/>
              <a:buFont typeface="Arial" panose="020B0604020202020204" pitchFamily="34" charset="0"/>
              <a:buChar char="•"/>
              <a:tabLst/>
            </a:pPr>
            <a:r>
              <a:rPr kumimoji="0" lang="en-GB" altLang="en-US" i="0" u="none" strike="noStrike" cap="none" normalizeH="0" baseline="0" dirty="0">
                <a:ln>
                  <a:noFill/>
                </a:ln>
                <a:effectLst/>
                <a:latin typeface="IBM Plex Sans" panose="020B0503050203000203" pitchFamily="34" charset="0"/>
              </a:rPr>
              <a:t>Use in-place operations when appropriate</a:t>
            </a:r>
          </a:p>
        </p:txBody>
      </p:sp>
      <p:sp>
        <p:nvSpPr>
          <p:cNvPr id="9" name="Subtitle 2">
            <a:extLst>
              <a:ext uri="{FF2B5EF4-FFF2-40B4-BE49-F238E27FC236}">
                <a16:creationId xmlns:a16="http://schemas.microsoft.com/office/drawing/2014/main" id="{5ABC5F33-2185-74D7-B43A-AC115575C235}"/>
              </a:ext>
            </a:extLst>
          </p:cNvPr>
          <p:cNvSpPr txBox="1">
            <a:spLocks/>
          </p:cNvSpPr>
          <p:nvPr/>
        </p:nvSpPr>
        <p:spPr>
          <a:xfrm>
            <a:off x="6146800" y="4941572"/>
            <a:ext cx="9972675" cy="543505"/>
          </a:xfrm>
          <a:prstGeom prst="rect">
            <a:avLst/>
          </a:prstGeom>
        </p:spPr>
        <p:txBody>
          <a:bodyPr rtlCol="0" anchor="t"/>
          <a:lstStyle>
            <a:lvl1pPr marL="0" indent="0" algn="l" defTabSz="914400" rtl="0" eaLnBrk="1" latinLnBrk="0" hangingPunct="1">
              <a:lnSpc>
                <a:spcPct val="120000"/>
              </a:lnSpc>
              <a:spcBef>
                <a:spcPts val="1000"/>
              </a:spcBef>
              <a:buFont typeface="Arial" panose="020B0604020202020204" pitchFamily="34" charset="0"/>
              <a:buNone/>
              <a:defRPr sz="1800" kern="1200">
                <a:solidFill>
                  <a:schemeClr val="bg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eaLnBrk="0" fontAlgn="base" hangingPunct="0">
              <a:spcBef>
                <a:spcPct val="0"/>
              </a:spcBef>
              <a:spcAft>
                <a:spcPts val="600"/>
              </a:spcAft>
              <a:buFont typeface="Arial" panose="020B0604020202020204" pitchFamily="34" charset="0"/>
              <a:buChar char="•"/>
            </a:pPr>
            <a:r>
              <a:rPr lang="en-GB" altLang="en-US" dirty="0">
                <a:latin typeface="IBM Plex Sans" panose="020B0503050203000203" pitchFamily="34" charset="0"/>
              </a:rPr>
              <a:t>Keep track of your tensor devices</a:t>
            </a:r>
          </a:p>
          <a:p>
            <a:pPr marL="285750" indent="-285750" eaLnBrk="0" fontAlgn="base" hangingPunct="0">
              <a:spcBef>
                <a:spcPct val="0"/>
              </a:spcBef>
              <a:spcAft>
                <a:spcPts val="600"/>
              </a:spcAft>
              <a:buFont typeface="Arial" panose="020B0604020202020204" pitchFamily="34" charset="0"/>
              <a:buChar char="•"/>
            </a:pPr>
            <a:r>
              <a:rPr lang="en-GB" altLang="en-US" dirty="0">
                <a:latin typeface="IBM Plex Sans" panose="020B0503050203000203" pitchFamily="34" charset="0"/>
              </a:rPr>
              <a:t>Leverage </a:t>
            </a:r>
            <a:r>
              <a:rPr lang="en-GB" altLang="en-US" dirty="0" err="1">
                <a:latin typeface="IBM Plex Sans" panose="020B0503050203000203" pitchFamily="34" charset="0"/>
              </a:rPr>
              <a:t>PyTorch's</a:t>
            </a:r>
            <a:r>
              <a:rPr lang="en-GB" altLang="en-US" dirty="0">
                <a:latin typeface="IBM Plex Sans" panose="020B0503050203000203" pitchFamily="34" charset="0"/>
              </a:rPr>
              <a:t> documentation</a:t>
            </a:r>
          </a:p>
          <a:p>
            <a:pPr marL="285750" indent="-285750" eaLnBrk="0" fontAlgn="base" hangingPunct="0">
              <a:spcBef>
                <a:spcPct val="0"/>
              </a:spcBef>
              <a:spcAft>
                <a:spcPts val="600"/>
              </a:spcAft>
              <a:buFont typeface="Arial" panose="020B0604020202020204" pitchFamily="34" charset="0"/>
              <a:buChar char="•"/>
            </a:pPr>
            <a:r>
              <a:rPr lang="en-GB" altLang="en-US" dirty="0">
                <a:latin typeface="IBM Plex Sans" panose="020B0503050203000203" pitchFamily="34" charset="0"/>
              </a:rPr>
              <a:t>Experiment and debug with small examples first</a:t>
            </a:r>
          </a:p>
        </p:txBody>
      </p:sp>
      <p:pic>
        <p:nvPicPr>
          <p:cNvPr id="16" name="Picture 4" descr="Introduction to PyTorch and PyTorch Lightning - SORINT.lab">
            <a:extLst>
              <a:ext uri="{FF2B5EF4-FFF2-40B4-BE49-F238E27FC236}">
                <a16:creationId xmlns:a16="http://schemas.microsoft.com/office/drawing/2014/main" id="{C852039E-103F-A187-AEEB-629581928AF1}"/>
              </a:ext>
            </a:extLst>
          </p:cNvPr>
          <p:cNvPicPr>
            <a:picLocks noGrp="1" noChangeAspect="1" noChangeArrowheads="1"/>
          </p:cNvPicPr>
          <p:nvPr>
            <p:ph type="pic" sz="quarter" idx="13"/>
          </p:nvPr>
        </p:nvPicPr>
        <p:blipFill rotWithShape="1">
          <a:blip r:embed="rId3">
            <a:extLst>
              <a:ext uri="{28A0092B-C50C-407E-A947-70E740481C1C}">
                <a14:useLocalDpi xmlns:a14="http://schemas.microsoft.com/office/drawing/2010/main" val="0"/>
              </a:ext>
            </a:extLst>
          </a:blip>
          <a:srcRect l="-13562" t="12500" r="-16576" b="10278"/>
          <a:stretch/>
        </p:blipFill>
        <p:spPr bwMode="auto">
          <a:xfrm>
            <a:off x="518219" y="727075"/>
            <a:ext cx="5176838" cy="3071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4221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7018DC-5BFA-42F7-884E-E07F6383A8AE}"/>
              </a:ext>
            </a:extLst>
          </p:cNvPr>
          <p:cNvSpPr>
            <a:spLocks noGrp="1"/>
          </p:cNvSpPr>
          <p:nvPr>
            <p:ph type="title"/>
          </p:nvPr>
        </p:nvSpPr>
        <p:spPr>
          <a:xfrm>
            <a:off x="695325" y="888999"/>
            <a:ext cx="10798176" cy="1051914"/>
          </a:xfrm>
        </p:spPr>
        <p:txBody>
          <a:bodyPr rtlCol="0"/>
          <a:lstStyle/>
          <a:p>
            <a:pPr rtl="0"/>
            <a:r>
              <a:rPr lang="en-GB" dirty="0"/>
              <a:t>chart</a:t>
            </a:r>
          </a:p>
        </p:txBody>
      </p:sp>
      <p:graphicFrame>
        <p:nvGraphicFramePr>
          <p:cNvPr id="16" name="Content Placeholder 15" descr="Chart Placeholder ">
            <a:extLst>
              <a:ext uri="{FF2B5EF4-FFF2-40B4-BE49-F238E27FC236}">
                <a16:creationId xmlns:a16="http://schemas.microsoft.com/office/drawing/2014/main" id="{4C3DA771-C1EC-4781-B0C9-E035F154632A}"/>
              </a:ext>
            </a:extLst>
          </p:cNvPr>
          <p:cNvGraphicFramePr>
            <a:graphicFrameLocks noGrp="1"/>
          </p:cNvGraphicFramePr>
          <p:nvPr>
            <p:ph sz="quarter" idx="13"/>
            <p:extLst>
              <p:ext uri="{D42A27DB-BD31-4B8C-83A1-F6EECF244321}">
                <p14:modId xmlns:p14="http://schemas.microsoft.com/office/powerpoint/2010/main" val="2187452106"/>
              </p:ext>
            </p:extLst>
          </p:nvPr>
        </p:nvGraphicFramePr>
        <p:xfrm>
          <a:off x="1335088" y="1995488"/>
          <a:ext cx="9521825" cy="4051300"/>
        </p:xfrm>
        <a:graphic>
          <a:graphicData uri="http://schemas.openxmlformats.org/drawingml/2006/chart">
            <c:chart xmlns:c="http://schemas.openxmlformats.org/drawingml/2006/chart" xmlns:r="http://schemas.openxmlformats.org/officeDocument/2006/relationships" r:id="rId3"/>
          </a:graphicData>
        </a:graphic>
      </p:graphicFrame>
      <p:sp>
        <p:nvSpPr>
          <p:cNvPr id="14" name="Footer Placeholder 13">
            <a:extLst>
              <a:ext uri="{FF2B5EF4-FFF2-40B4-BE49-F238E27FC236}">
                <a16:creationId xmlns:a16="http://schemas.microsoft.com/office/drawing/2014/main" id="{83FEE5BC-EED2-4EF4-B7FA-AE6EC78B1588}"/>
              </a:ext>
            </a:extLst>
          </p:cNvPr>
          <p:cNvSpPr>
            <a:spLocks noGrp="1"/>
          </p:cNvSpPr>
          <p:nvPr>
            <p:ph type="ftr" sz="quarter" idx="11"/>
          </p:nvPr>
        </p:nvSpPr>
        <p:spPr>
          <a:xfrm>
            <a:off x="715383" y="6356350"/>
            <a:ext cx="4539727" cy="365125"/>
          </a:xfrm>
        </p:spPr>
        <p:txBody>
          <a:bodyPr rtlCol="0"/>
          <a:lstStyle/>
          <a:p>
            <a:pPr rtl="0"/>
            <a:r>
              <a:rPr lang="en-GB" dirty="0"/>
              <a:t>PRESENTATION TITLE</a:t>
            </a:r>
          </a:p>
        </p:txBody>
      </p:sp>
      <p:sp>
        <p:nvSpPr>
          <p:cNvPr id="13" name="Date Placeholder 12">
            <a:extLst>
              <a:ext uri="{FF2B5EF4-FFF2-40B4-BE49-F238E27FC236}">
                <a16:creationId xmlns:a16="http://schemas.microsoft.com/office/drawing/2014/main" id="{45AFAF69-5D6F-4166-B2FC-05200C96FDA1}"/>
              </a:ext>
            </a:extLst>
          </p:cNvPr>
          <p:cNvSpPr>
            <a:spLocks noGrp="1"/>
          </p:cNvSpPr>
          <p:nvPr>
            <p:ph type="dt" sz="half" idx="10"/>
          </p:nvPr>
        </p:nvSpPr>
        <p:spPr>
          <a:xfrm>
            <a:off x="8369448" y="6356350"/>
            <a:ext cx="2592594" cy="365125"/>
          </a:xfrm>
        </p:spPr>
        <p:txBody>
          <a:bodyPr rtlCol="0"/>
          <a:lstStyle/>
          <a:p>
            <a:pPr rtl="0"/>
            <a:r>
              <a:rPr lang="en-GB" dirty="0"/>
              <a:t>2/11/20XX</a:t>
            </a:r>
          </a:p>
        </p:txBody>
      </p:sp>
      <p:sp>
        <p:nvSpPr>
          <p:cNvPr id="15" name="Slide Number Placeholder 14">
            <a:extLst>
              <a:ext uri="{FF2B5EF4-FFF2-40B4-BE49-F238E27FC236}">
                <a16:creationId xmlns:a16="http://schemas.microsoft.com/office/drawing/2014/main" id="{CBB275C9-F7C1-4307-93A0-9B5BB9B01F6E}"/>
              </a:ext>
            </a:extLst>
          </p:cNvPr>
          <p:cNvSpPr>
            <a:spLocks noGrp="1"/>
          </p:cNvSpPr>
          <p:nvPr>
            <p:ph type="sldNum" sz="quarter" idx="12"/>
          </p:nvPr>
        </p:nvSpPr>
        <p:spPr>
          <a:xfrm>
            <a:off x="10919012" y="6356350"/>
            <a:ext cx="672354" cy="365125"/>
          </a:xfrm>
        </p:spPr>
        <p:txBody>
          <a:bodyPr rtlCol="0"/>
          <a:lstStyle/>
          <a:p>
            <a:pPr rtl="0"/>
            <a:fld id="{0303F77D-1BEF-481A-B8C1-15974ED46EB7}" type="slidenum">
              <a:rPr lang="en-GB" smtClean="0"/>
              <a:pPr rtl="0"/>
              <a:t>19</a:t>
            </a:fld>
            <a:endParaRPr lang="en-GB" dirty="0"/>
          </a:p>
        </p:txBody>
      </p:sp>
    </p:spTree>
    <p:extLst>
      <p:ext uri="{BB962C8B-B14F-4D97-AF65-F5344CB8AC3E}">
        <p14:creationId xmlns:p14="http://schemas.microsoft.com/office/powerpoint/2010/main" val="3998440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B23FC7E0-8B1E-46C1-B5D2-6A4336A2CE90}"/>
              </a:ext>
            </a:extLst>
          </p:cNvPr>
          <p:cNvSpPr>
            <a:spLocks noGrp="1"/>
          </p:cNvSpPr>
          <p:nvPr>
            <p:ph type="title"/>
          </p:nvPr>
        </p:nvSpPr>
        <p:spPr>
          <a:xfrm>
            <a:off x="5604846" y="860615"/>
            <a:ext cx="5922279" cy="1272986"/>
          </a:xfrm>
        </p:spPr>
        <p:txBody>
          <a:bodyPr rtlCol="0"/>
          <a:lstStyle/>
          <a:p>
            <a:pPr rtl="0"/>
            <a:r>
              <a:rPr lang="en-GB" b="0" dirty="0"/>
              <a:t>Agenda</a:t>
            </a:r>
          </a:p>
        </p:txBody>
      </p:sp>
      <p:sp>
        <p:nvSpPr>
          <p:cNvPr id="15" name="Content Placeholder 14">
            <a:extLst>
              <a:ext uri="{FF2B5EF4-FFF2-40B4-BE49-F238E27FC236}">
                <a16:creationId xmlns:a16="http://schemas.microsoft.com/office/drawing/2014/main" id="{7A36CB73-B78B-49B6-935C-9C0ABBB49C0C}"/>
              </a:ext>
            </a:extLst>
          </p:cNvPr>
          <p:cNvSpPr>
            <a:spLocks noGrp="1"/>
          </p:cNvSpPr>
          <p:nvPr>
            <p:ph idx="1"/>
          </p:nvPr>
        </p:nvSpPr>
        <p:spPr>
          <a:xfrm>
            <a:off x="5566943" y="2133600"/>
            <a:ext cx="6005933" cy="3774464"/>
          </a:xfrm>
        </p:spPr>
        <p:txBody>
          <a:bodyPr rtlCol="0"/>
          <a:lstStyle/>
          <a:p>
            <a:pPr marL="285750" indent="-285750" rtl="0">
              <a:buFont typeface="Arial" panose="020B0604020202020204" pitchFamily="34" charset="0"/>
              <a:buChar char="•"/>
            </a:pPr>
            <a:r>
              <a:rPr lang="en-GB" dirty="0" err="1">
                <a:latin typeface="IBM Plex Sans" panose="020B0503050203000203" pitchFamily="34" charset="0"/>
              </a:rPr>
              <a:t>PyTorch</a:t>
            </a:r>
            <a:r>
              <a:rPr lang="en-GB" dirty="0">
                <a:latin typeface="IBM Plex Sans" panose="020B0503050203000203" pitchFamily="34" charset="0"/>
              </a:rPr>
              <a:t> fundamentals and advantages</a:t>
            </a:r>
          </a:p>
          <a:p>
            <a:pPr marL="285750" indent="-285750" rtl="0">
              <a:buFont typeface="Arial" panose="020B0604020202020204" pitchFamily="34" charset="0"/>
              <a:buChar char="•"/>
            </a:pPr>
            <a:r>
              <a:rPr lang="en-GB" dirty="0">
                <a:latin typeface="IBM Plex Sans" panose="020B0503050203000203" pitchFamily="34" charset="0"/>
              </a:rPr>
              <a:t>Working with tensors</a:t>
            </a:r>
          </a:p>
          <a:p>
            <a:pPr marL="285750" indent="-285750" rtl="0">
              <a:buFont typeface="Arial" panose="020B0604020202020204" pitchFamily="34" charset="0"/>
              <a:buChar char="•"/>
            </a:pPr>
            <a:r>
              <a:rPr lang="en-GB" dirty="0">
                <a:latin typeface="IBM Plex Sans" panose="020B0503050203000203" pitchFamily="34" charset="0"/>
              </a:rPr>
              <a:t>Tensor operations and manipulation</a:t>
            </a:r>
          </a:p>
          <a:p>
            <a:pPr marL="285750" indent="-285750" rtl="0">
              <a:buFont typeface="Arial" panose="020B0604020202020204" pitchFamily="34" charset="0"/>
              <a:buChar char="•"/>
            </a:pPr>
            <a:r>
              <a:rPr lang="en-GB" dirty="0">
                <a:latin typeface="IBM Plex Sans" panose="020B0503050203000203" pitchFamily="34" charset="0"/>
              </a:rPr>
              <a:t>Automatic differentiation (</a:t>
            </a:r>
            <a:r>
              <a:rPr lang="en-GB" dirty="0" err="1">
                <a:latin typeface="IBM Plex Sans" panose="020B0503050203000203" pitchFamily="34" charset="0"/>
              </a:rPr>
              <a:t>Autograd</a:t>
            </a:r>
            <a:r>
              <a:rPr lang="en-GB" dirty="0">
                <a:latin typeface="IBM Plex Sans" panose="020B0503050203000203" pitchFamily="34" charset="0"/>
              </a:rPr>
              <a:t>)</a:t>
            </a:r>
          </a:p>
          <a:p>
            <a:pPr marL="285750" indent="-285750" rtl="0">
              <a:buFont typeface="Arial" panose="020B0604020202020204" pitchFamily="34" charset="0"/>
              <a:buChar char="•"/>
            </a:pPr>
            <a:r>
              <a:rPr lang="en-GB" dirty="0">
                <a:latin typeface="IBM Plex Sans" panose="020B0503050203000203" pitchFamily="34" charset="0"/>
              </a:rPr>
              <a:t>Moving from data to tensors</a:t>
            </a:r>
          </a:p>
          <a:p>
            <a:pPr marL="285750" indent="-285750" rtl="0">
              <a:buFont typeface="Arial" panose="020B0604020202020204" pitchFamily="34" charset="0"/>
              <a:buChar char="•"/>
            </a:pPr>
            <a:r>
              <a:rPr lang="en-GB" dirty="0">
                <a:latin typeface="IBM Plex Sans" panose="020B0503050203000203" pitchFamily="34" charset="0"/>
              </a:rPr>
              <a:t>GPU acceleration</a:t>
            </a:r>
          </a:p>
        </p:txBody>
      </p:sp>
      <p:sp>
        <p:nvSpPr>
          <p:cNvPr id="12" name="Footer Placeholder 11">
            <a:extLst>
              <a:ext uri="{FF2B5EF4-FFF2-40B4-BE49-F238E27FC236}">
                <a16:creationId xmlns:a16="http://schemas.microsoft.com/office/drawing/2014/main" id="{2A9A318B-C356-4589-A8F8-8553636F670F}"/>
              </a:ext>
            </a:extLst>
          </p:cNvPr>
          <p:cNvSpPr>
            <a:spLocks noGrp="1"/>
          </p:cNvSpPr>
          <p:nvPr>
            <p:ph type="ftr" sz="quarter" idx="11"/>
          </p:nvPr>
        </p:nvSpPr>
        <p:spPr>
          <a:xfrm>
            <a:off x="715383" y="6356350"/>
            <a:ext cx="4539727" cy="365125"/>
          </a:xfrm>
        </p:spPr>
        <p:txBody>
          <a:bodyPr rtlCol="0"/>
          <a:lstStyle/>
          <a:p>
            <a:pPr rtl="0"/>
            <a:r>
              <a:rPr lang="en-GB"/>
              <a:t>PRESENTATION TITLE</a:t>
            </a:r>
          </a:p>
        </p:txBody>
      </p:sp>
      <p:sp>
        <p:nvSpPr>
          <p:cNvPr id="13" name="Slide Number Placeholder 12">
            <a:extLst>
              <a:ext uri="{FF2B5EF4-FFF2-40B4-BE49-F238E27FC236}">
                <a16:creationId xmlns:a16="http://schemas.microsoft.com/office/drawing/2014/main" id="{76654C7F-5F04-43D8-88C7-13355302CC32}"/>
              </a:ext>
            </a:extLst>
          </p:cNvPr>
          <p:cNvSpPr>
            <a:spLocks noGrp="1"/>
          </p:cNvSpPr>
          <p:nvPr>
            <p:ph type="sldNum" sz="quarter" idx="12"/>
          </p:nvPr>
        </p:nvSpPr>
        <p:spPr>
          <a:xfrm>
            <a:off x="10919012" y="6356350"/>
            <a:ext cx="672354" cy="365125"/>
          </a:xfrm>
        </p:spPr>
        <p:txBody>
          <a:bodyPr rtlCol="0"/>
          <a:lstStyle/>
          <a:p>
            <a:pPr rtl="0"/>
            <a:r>
              <a:rPr lang="en-GB" dirty="0">
                <a:latin typeface="IBM Plex Mono" panose="020B0509050203000203" pitchFamily="49" charset="0"/>
              </a:rPr>
              <a:t>0</a:t>
            </a:r>
            <a:fld id="{E30AF5A0-43BB-4336-8627-9123B9144D80}" type="slidenum">
              <a:rPr lang="en-GB" smtClean="0">
                <a:latin typeface="IBM Plex Mono" panose="020B0509050203000203" pitchFamily="49" charset="0"/>
              </a:rPr>
              <a:pPr rtl="0"/>
              <a:t>2</a:t>
            </a:fld>
            <a:endParaRPr lang="en-GB" dirty="0">
              <a:latin typeface="IBM Plex Mono" panose="020B0509050203000203" pitchFamily="49" charset="0"/>
            </a:endParaRPr>
          </a:p>
        </p:txBody>
      </p:sp>
      <p:pic>
        <p:nvPicPr>
          <p:cNvPr id="2" name="Picture Placeholder 10" descr="A screen shot of a computer&#10;&#10;AI-generated content may be incorrect.">
            <a:extLst>
              <a:ext uri="{FF2B5EF4-FFF2-40B4-BE49-F238E27FC236}">
                <a16:creationId xmlns:a16="http://schemas.microsoft.com/office/drawing/2014/main" id="{5B4732BD-ED3B-CD2A-864C-1DD831E63B58}"/>
              </a:ext>
            </a:extLst>
          </p:cNvPr>
          <p:cNvPicPr>
            <a:picLocks noChangeAspect="1"/>
          </p:cNvPicPr>
          <p:nvPr/>
        </p:nvPicPr>
        <p:blipFill>
          <a:blip r:embed="rId3">
            <a:extLst>
              <a:ext uri="{28A0092B-C50C-407E-A947-70E740481C1C}">
                <a14:useLocalDpi xmlns:a14="http://schemas.microsoft.com/office/drawing/2010/main" val="0"/>
              </a:ext>
            </a:extLst>
          </a:blip>
          <a:srcRect l="31446" r="31446"/>
          <a:stretch>
            <a:fillRect/>
          </a:stretch>
        </p:blipFill>
        <p:spPr bwMode="auto">
          <a:xfrm>
            <a:off x="-45752" y="0"/>
            <a:ext cx="48768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Placeholder 10" descr="A screen shot of a computer&#10;&#10;AI-generated content may be incorrect.">
            <a:extLst>
              <a:ext uri="{FF2B5EF4-FFF2-40B4-BE49-F238E27FC236}">
                <a16:creationId xmlns:a16="http://schemas.microsoft.com/office/drawing/2014/main" id="{1E99AB15-9BB8-3A2C-A449-858D1CB848D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31476" r="31476"/>
          <a:stretch>
            <a:fillRect/>
          </a:stretch>
        </p:blipFill>
        <p:spPr bwMode="auto">
          <a:xfrm>
            <a:off x="0" y="0"/>
            <a:ext cx="48688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028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0E002-D01B-CB59-46DF-70A4FC617D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2FE7CB-ECCA-D1A9-0A4B-3A1908929477}"/>
              </a:ext>
            </a:extLst>
          </p:cNvPr>
          <p:cNvSpPr>
            <a:spLocks noGrp="1"/>
          </p:cNvSpPr>
          <p:nvPr>
            <p:ph type="ctrTitle"/>
          </p:nvPr>
        </p:nvSpPr>
        <p:spPr>
          <a:xfrm>
            <a:off x="695325" y="4296094"/>
            <a:ext cx="10782299" cy="1100621"/>
          </a:xfrm>
        </p:spPr>
        <p:txBody>
          <a:bodyPr rtlCol="0"/>
          <a:lstStyle/>
          <a:p>
            <a:pPr rtl="0"/>
            <a:r>
              <a:rPr lang="en-GB"/>
              <a:t>Thank you</a:t>
            </a:r>
          </a:p>
        </p:txBody>
      </p:sp>
      <p:sp>
        <p:nvSpPr>
          <p:cNvPr id="3" name="Subtitle 2">
            <a:extLst>
              <a:ext uri="{FF2B5EF4-FFF2-40B4-BE49-F238E27FC236}">
                <a16:creationId xmlns:a16="http://schemas.microsoft.com/office/drawing/2014/main" id="{B5558232-E3DB-97B3-BA0F-9D41D99013C4}"/>
              </a:ext>
            </a:extLst>
          </p:cNvPr>
          <p:cNvSpPr>
            <a:spLocks noGrp="1"/>
          </p:cNvSpPr>
          <p:nvPr>
            <p:ph type="subTitle" idx="1"/>
          </p:nvPr>
        </p:nvSpPr>
        <p:spPr>
          <a:xfrm>
            <a:off x="695324" y="5533242"/>
            <a:ext cx="9972675" cy="543505"/>
          </a:xfrm>
        </p:spPr>
        <p:txBody>
          <a:bodyPr rtlCol="0"/>
          <a:lstStyle/>
          <a:p>
            <a:pPr rtl="0"/>
            <a:r>
              <a:rPr lang="en-GB"/>
              <a:t>Presenter Name | Email | Website</a:t>
            </a:r>
          </a:p>
        </p:txBody>
      </p:sp>
      <p:pic>
        <p:nvPicPr>
          <p:cNvPr id="17" name="Picture Placeholder 16" descr="Weathered piece of wood">
            <a:extLst>
              <a:ext uri="{FF2B5EF4-FFF2-40B4-BE49-F238E27FC236}">
                <a16:creationId xmlns:a16="http://schemas.microsoft.com/office/drawing/2014/main" id="{F2AE315A-8342-7A60-13C7-7A86E06263AF}"/>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800100" y="727075"/>
            <a:ext cx="5176838" cy="3071813"/>
          </a:xfrm>
        </p:spPr>
      </p:pic>
      <p:pic>
        <p:nvPicPr>
          <p:cNvPr id="11" name="Picture Placeholder 10" descr="Moss and mushrooms">
            <a:extLst>
              <a:ext uri="{FF2B5EF4-FFF2-40B4-BE49-F238E27FC236}">
                <a16:creationId xmlns:a16="http://schemas.microsoft.com/office/drawing/2014/main" id="{E68CA187-9690-61E8-4789-1275CA455965}"/>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a:ext>
            </a:extLst>
          </a:blip>
          <a:srcRect/>
          <a:stretch/>
        </p:blipFill>
        <p:spPr>
          <a:xfrm>
            <a:off x="6146800" y="727075"/>
            <a:ext cx="5245100" cy="3070225"/>
          </a:xfrm>
        </p:spPr>
      </p:pic>
      <p:sp>
        <p:nvSpPr>
          <p:cNvPr id="5" name="Footer Placeholder 4">
            <a:extLst>
              <a:ext uri="{FF2B5EF4-FFF2-40B4-BE49-F238E27FC236}">
                <a16:creationId xmlns:a16="http://schemas.microsoft.com/office/drawing/2014/main" id="{EE44BEA9-8B26-35B4-8CB6-1B9CC41E89FF}"/>
              </a:ext>
            </a:extLst>
          </p:cNvPr>
          <p:cNvSpPr>
            <a:spLocks noGrp="1"/>
          </p:cNvSpPr>
          <p:nvPr>
            <p:ph type="ftr" sz="quarter" idx="11"/>
          </p:nvPr>
        </p:nvSpPr>
        <p:spPr>
          <a:xfrm>
            <a:off x="715383" y="6356350"/>
            <a:ext cx="4539727" cy="365125"/>
          </a:xfrm>
        </p:spPr>
        <p:txBody>
          <a:bodyPr rtlCol="0"/>
          <a:lstStyle/>
          <a:p>
            <a:pPr rtl="0"/>
            <a:r>
              <a:rPr lang="en-GB"/>
              <a:t>PRESENTATION TITLE</a:t>
            </a:r>
          </a:p>
        </p:txBody>
      </p:sp>
      <p:sp>
        <p:nvSpPr>
          <p:cNvPr id="4" name="Date Placeholder 3">
            <a:extLst>
              <a:ext uri="{FF2B5EF4-FFF2-40B4-BE49-F238E27FC236}">
                <a16:creationId xmlns:a16="http://schemas.microsoft.com/office/drawing/2014/main" id="{BC336559-575D-67FE-F2D2-19C7AB9DACF1}"/>
              </a:ext>
            </a:extLst>
          </p:cNvPr>
          <p:cNvSpPr>
            <a:spLocks noGrp="1"/>
          </p:cNvSpPr>
          <p:nvPr>
            <p:ph type="dt" sz="half" idx="10"/>
          </p:nvPr>
        </p:nvSpPr>
        <p:spPr>
          <a:xfrm>
            <a:off x="8369448" y="6356350"/>
            <a:ext cx="2592594" cy="365125"/>
          </a:xfrm>
        </p:spPr>
        <p:txBody>
          <a:bodyPr rtlCol="0"/>
          <a:lstStyle/>
          <a:p>
            <a:pPr rtl="0"/>
            <a:r>
              <a:rPr lang="en-GB"/>
              <a:t>2/11/20XX</a:t>
            </a:r>
          </a:p>
        </p:txBody>
      </p:sp>
      <p:sp>
        <p:nvSpPr>
          <p:cNvPr id="6" name="Slide Number Placeholder 5">
            <a:extLst>
              <a:ext uri="{FF2B5EF4-FFF2-40B4-BE49-F238E27FC236}">
                <a16:creationId xmlns:a16="http://schemas.microsoft.com/office/drawing/2014/main" id="{20E4C876-979C-33EE-AC78-6B42D2D0098A}"/>
              </a:ext>
            </a:extLst>
          </p:cNvPr>
          <p:cNvSpPr>
            <a:spLocks noGrp="1"/>
          </p:cNvSpPr>
          <p:nvPr>
            <p:ph type="sldNum" sz="quarter" idx="12"/>
          </p:nvPr>
        </p:nvSpPr>
        <p:spPr>
          <a:xfrm>
            <a:off x="10919012" y="6356350"/>
            <a:ext cx="672354" cy="365125"/>
          </a:xfrm>
        </p:spPr>
        <p:txBody>
          <a:bodyPr rtlCol="0"/>
          <a:lstStyle/>
          <a:p>
            <a:pPr rtl="0"/>
            <a:fld id="{A53D7EE4-1EDB-42FD-B6B7-A82C9F31F0F4}" type="slidenum">
              <a:rPr lang="en-GB" smtClean="0"/>
              <a:pPr rtl="0"/>
              <a:t>20</a:t>
            </a:fld>
            <a:endParaRPr lang="en-GB"/>
          </a:p>
        </p:txBody>
      </p:sp>
    </p:spTree>
    <p:extLst>
      <p:ext uri="{BB962C8B-B14F-4D97-AF65-F5344CB8AC3E}">
        <p14:creationId xmlns:p14="http://schemas.microsoft.com/office/powerpoint/2010/main" val="37549551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7018DC-5BFA-42F7-884E-E07F6383A8AE}"/>
              </a:ext>
            </a:extLst>
          </p:cNvPr>
          <p:cNvSpPr>
            <a:spLocks noGrp="1"/>
          </p:cNvSpPr>
          <p:nvPr>
            <p:ph type="title"/>
          </p:nvPr>
        </p:nvSpPr>
        <p:spPr>
          <a:xfrm>
            <a:off x="695325" y="888999"/>
            <a:ext cx="10798176" cy="1051914"/>
          </a:xfrm>
        </p:spPr>
        <p:txBody>
          <a:bodyPr rtlCol="0"/>
          <a:lstStyle/>
          <a:p>
            <a:pPr rtl="0"/>
            <a:r>
              <a:rPr lang="en-GB"/>
              <a:t>table</a:t>
            </a:r>
          </a:p>
        </p:txBody>
      </p:sp>
      <p:graphicFrame>
        <p:nvGraphicFramePr>
          <p:cNvPr id="16" name="Content Placeholder 15">
            <a:extLst>
              <a:ext uri="{FF2B5EF4-FFF2-40B4-BE49-F238E27FC236}">
                <a16:creationId xmlns:a16="http://schemas.microsoft.com/office/drawing/2014/main" id="{97743BA3-3BDB-497A-9D20-735541BDF84E}"/>
              </a:ext>
            </a:extLst>
          </p:cNvPr>
          <p:cNvGraphicFramePr>
            <a:graphicFrameLocks noGrp="1"/>
          </p:cNvGraphicFramePr>
          <p:nvPr>
            <p:ph sz="quarter" idx="13"/>
            <p:extLst>
              <p:ext uri="{D42A27DB-BD31-4B8C-83A1-F6EECF244321}">
                <p14:modId xmlns:p14="http://schemas.microsoft.com/office/powerpoint/2010/main" val="435376766"/>
              </p:ext>
            </p:extLst>
          </p:nvPr>
        </p:nvGraphicFramePr>
        <p:xfrm>
          <a:off x="1762125" y="2386013"/>
          <a:ext cx="8663075" cy="3310890"/>
        </p:xfrm>
        <a:graphic>
          <a:graphicData uri="http://schemas.openxmlformats.org/drawingml/2006/table">
            <a:tbl>
              <a:tblPr firstRow="1" bandRow="1">
                <a:tableStyleId>{F5AB1C69-6EDB-4FF4-983F-18BD219EF322}</a:tableStyleId>
              </a:tblPr>
              <a:tblGrid>
                <a:gridCol w="1732615">
                  <a:extLst>
                    <a:ext uri="{9D8B030D-6E8A-4147-A177-3AD203B41FA5}">
                      <a16:colId xmlns:a16="http://schemas.microsoft.com/office/drawing/2014/main" val="1517755082"/>
                    </a:ext>
                  </a:extLst>
                </a:gridCol>
                <a:gridCol w="1732615">
                  <a:extLst>
                    <a:ext uri="{9D8B030D-6E8A-4147-A177-3AD203B41FA5}">
                      <a16:colId xmlns:a16="http://schemas.microsoft.com/office/drawing/2014/main" val="2446386500"/>
                    </a:ext>
                  </a:extLst>
                </a:gridCol>
                <a:gridCol w="1732615">
                  <a:extLst>
                    <a:ext uri="{9D8B030D-6E8A-4147-A177-3AD203B41FA5}">
                      <a16:colId xmlns:a16="http://schemas.microsoft.com/office/drawing/2014/main" val="3308918160"/>
                    </a:ext>
                  </a:extLst>
                </a:gridCol>
                <a:gridCol w="1732615">
                  <a:extLst>
                    <a:ext uri="{9D8B030D-6E8A-4147-A177-3AD203B41FA5}">
                      <a16:colId xmlns:a16="http://schemas.microsoft.com/office/drawing/2014/main" val="1854486728"/>
                    </a:ext>
                  </a:extLst>
                </a:gridCol>
                <a:gridCol w="1732615">
                  <a:extLst>
                    <a:ext uri="{9D8B030D-6E8A-4147-A177-3AD203B41FA5}">
                      <a16:colId xmlns:a16="http://schemas.microsoft.com/office/drawing/2014/main" val="1808496511"/>
                    </a:ext>
                  </a:extLst>
                </a:gridCol>
              </a:tblGrid>
              <a:tr h="662178">
                <a:tc>
                  <a:txBody>
                    <a:bodyPr/>
                    <a:lstStyle/>
                    <a:p>
                      <a:pPr algn="ctr" rtl="0"/>
                      <a:endParaRPr lang="en-GB" sz="2000" noProof="0"/>
                    </a:p>
                  </a:txBody>
                  <a:tcPr anchor="ctr"/>
                </a:tc>
                <a:tc>
                  <a:txBody>
                    <a:bodyPr/>
                    <a:lstStyle/>
                    <a:p>
                      <a:pPr algn="l" rtl="0"/>
                      <a:r>
                        <a:rPr lang="en-GB" sz="1800" b="0" noProof="0">
                          <a:solidFill>
                            <a:schemeClr val="bg1"/>
                          </a:solidFill>
                          <a:latin typeface="+mj-lt"/>
                        </a:rPr>
                        <a:t>Category 1</a:t>
                      </a:r>
                    </a:p>
                  </a:txBody>
                  <a:tcPr anchor="ctr"/>
                </a:tc>
                <a:tc>
                  <a:txBody>
                    <a:bodyPr/>
                    <a:lstStyle/>
                    <a:p>
                      <a:pPr algn="l" rtl="0"/>
                      <a:r>
                        <a:rPr lang="en-GB" sz="1800" b="0" noProof="0">
                          <a:solidFill>
                            <a:schemeClr val="bg1"/>
                          </a:solidFill>
                          <a:latin typeface="+mj-lt"/>
                        </a:rPr>
                        <a:t>Category 2</a:t>
                      </a:r>
                    </a:p>
                  </a:txBody>
                  <a:tcPr anchor="ctr"/>
                </a:tc>
                <a:tc>
                  <a:txBody>
                    <a:bodyPr/>
                    <a:lstStyle/>
                    <a:p>
                      <a:pPr algn="l" rtl="0"/>
                      <a:r>
                        <a:rPr lang="en-GB" sz="1800" b="0" noProof="0">
                          <a:solidFill>
                            <a:schemeClr val="bg1"/>
                          </a:solidFill>
                          <a:latin typeface="+mj-lt"/>
                        </a:rPr>
                        <a:t>Category 3</a:t>
                      </a:r>
                    </a:p>
                  </a:txBody>
                  <a:tcPr anchor="ctr"/>
                </a:tc>
                <a:tc>
                  <a:txBody>
                    <a:bodyPr/>
                    <a:lstStyle/>
                    <a:p>
                      <a:pPr algn="l" rtl="0"/>
                      <a:r>
                        <a:rPr lang="en-GB" sz="1800" b="0" noProof="0">
                          <a:solidFill>
                            <a:schemeClr val="bg1"/>
                          </a:solidFill>
                          <a:latin typeface="+mj-lt"/>
                        </a:rPr>
                        <a:t>Category 4</a:t>
                      </a:r>
                    </a:p>
                  </a:txBody>
                  <a:tcPr anchor="ctr"/>
                </a:tc>
                <a:extLst>
                  <a:ext uri="{0D108BD9-81ED-4DB2-BD59-A6C34878D82A}">
                    <a16:rowId xmlns:a16="http://schemas.microsoft.com/office/drawing/2014/main" val="3100351803"/>
                  </a:ext>
                </a:extLst>
              </a:tr>
              <a:tr h="662178">
                <a:tc>
                  <a:txBody>
                    <a:bodyPr/>
                    <a:lstStyle/>
                    <a:p>
                      <a:pPr rtl="0"/>
                      <a:r>
                        <a:rPr lang="en-GB" sz="1800" noProof="0"/>
                        <a:t>Item 1</a:t>
                      </a:r>
                    </a:p>
                  </a:txBody>
                  <a:tcPr anchor="ctr"/>
                </a:tc>
                <a:tc>
                  <a:txBody>
                    <a:bodyPr/>
                    <a:lstStyle/>
                    <a:p>
                      <a:pPr rtl="0"/>
                      <a:r>
                        <a:rPr lang="en-GB" sz="1800" noProof="0"/>
                        <a:t>4.5</a:t>
                      </a:r>
                    </a:p>
                  </a:txBody>
                  <a:tcPr anchor="ctr"/>
                </a:tc>
                <a:tc>
                  <a:txBody>
                    <a:bodyPr/>
                    <a:lstStyle/>
                    <a:p>
                      <a:pPr rtl="0"/>
                      <a:r>
                        <a:rPr lang="en-GB" sz="1800" noProof="0"/>
                        <a:t>2.3</a:t>
                      </a:r>
                    </a:p>
                  </a:txBody>
                  <a:tcPr anchor="ctr"/>
                </a:tc>
                <a:tc>
                  <a:txBody>
                    <a:bodyPr/>
                    <a:lstStyle/>
                    <a:p>
                      <a:pPr rtl="0"/>
                      <a:r>
                        <a:rPr lang="en-GB" sz="1800" noProof="0"/>
                        <a:t>1.7</a:t>
                      </a:r>
                    </a:p>
                  </a:txBody>
                  <a:tcPr anchor="ctr"/>
                </a:tc>
                <a:tc>
                  <a:txBody>
                    <a:bodyPr/>
                    <a:lstStyle/>
                    <a:p>
                      <a:pPr rtl="0"/>
                      <a:r>
                        <a:rPr lang="en-GB" sz="1800" noProof="0"/>
                        <a:t>5</a:t>
                      </a:r>
                    </a:p>
                  </a:txBody>
                  <a:tcPr anchor="ctr"/>
                </a:tc>
                <a:extLst>
                  <a:ext uri="{0D108BD9-81ED-4DB2-BD59-A6C34878D82A}">
                    <a16:rowId xmlns:a16="http://schemas.microsoft.com/office/drawing/2014/main" val="2801628125"/>
                  </a:ext>
                </a:extLst>
              </a:tr>
              <a:tr h="662178">
                <a:tc>
                  <a:txBody>
                    <a:bodyPr/>
                    <a:lstStyle/>
                    <a:p>
                      <a:pPr rtl="0"/>
                      <a:r>
                        <a:rPr lang="en-GB" sz="1800" noProof="0"/>
                        <a:t>Item 2</a:t>
                      </a:r>
                    </a:p>
                  </a:txBody>
                  <a:tcPr anchor="ctr"/>
                </a:tc>
                <a:tc>
                  <a:txBody>
                    <a:bodyPr/>
                    <a:lstStyle/>
                    <a:p>
                      <a:pPr rtl="0"/>
                      <a:r>
                        <a:rPr lang="en-GB" sz="1800" noProof="0"/>
                        <a:t>3.2</a:t>
                      </a:r>
                    </a:p>
                  </a:txBody>
                  <a:tcPr anchor="ctr"/>
                </a:tc>
                <a:tc>
                  <a:txBody>
                    <a:bodyPr/>
                    <a:lstStyle/>
                    <a:p>
                      <a:pPr rtl="0"/>
                      <a:r>
                        <a:rPr lang="en-GB" sz="1800" noProof="0"/>
                        <a:t>5.1</a:t>
                      </a:r>
                    </a:p>
                  </a:txBody>
                  <a:tcPr anchor="ctr"/>
                </a:tc>
                <a:tc>
                  <a:txBody>
                    <a:bodyPr/>
                    <a:lstStyle/>
                    <a:p>
                      <a:pPr rtl="0"/>
                      <a:r>
                        <a:rPr lang="en-GB" sz="1800" noProof="0"/>
                        <a:t>4.4</a:t>
                      </a:r>
                    </a:p>
                  </a:txBody>
                  <a:tcPr anchor="ctr"/>
                </a:tc>
                <a:tc>
                  <a:txBody>
                    <a:bodyPr/>
                    <a:lstStyle/>
                    <a:p>
                      <a:pPr rtl="0"/>
                      <a:r>
                        <a:rPr lang="en-GB" sz="1800" noProof="0"/>
                        <a:t>3</a:t>
                      </a:r>
                    </a:p>
                  </a:txBody>
                  <a:tcPr anchor="ctr"/>
                </a:tc>
                <a:extLst>
                  <a:ext uri="{0D108BD9-81ED-4DB2-BD59-A6C34878D82A}">
                    <a16:rowId xmlns:a16="http://schemas.microsoft.com/office/drawing/2014/main" val="522315634"/>
                  </a:ext>
                </a:extLst>
              </a:tr>
              <a:tr h="662178">
                <a:tc>
                  <a:txBody>
                    <a:bodyPr/>
                    <a:lstStyle/>
                    <a:p>
                      <a:pPr rtl="0"/>
                      <a:r>
                        <a:rPr lang="en-GB" sz="1800" noProof="0"/>
                        <a:t>Item 3</a:t>
                      </a:r>
                    </a:p>
                  </a:txBody>
                  <a:tcPr anchor="ctr"/>
                </a:tc>
                <a:tc>
                  <a:txBody>
                    <a:bodyPr/>
                    <a:lstStyle/>
                    <a:p>
                      <a:pPr rtl="0"/>
                      <a:r>
                        <a:rPr lang="en-GB" sz="1800" noProof="0"/>
                        <a:t>2.1</a:t>
                      </a:r>
                    </a:p>
                  </a:txBody>
                  <a:tcPr anchor="ctr"/>
                </a:tc>
                <a:tc>
                  <a:txBody>
                    <a:bodyPr/>
                    <a:lstStyle/>
                    <a:p>
                      <a:pPr rtl="0"/>
                      <a:r>
                        <a:rPr lang="en-GB" sz="1800" noProof="0"/>
                        <a:t>1.7</a:t>
                      </a:r>
                    </a:p>
                  </a:txBody>
                  <a:tcPr anchor="ctr"/>
                </a:tc>
                <a:tc>
                  <a:txBody>
                    <a:bodyPr/>
                    <a:lstStyle/>
                    <a:p>
                      <a:pPr rtl="0"/>
                      <a:r>
                        <a:rPr lang="en-GB" sz="1800" noProof="0"/>
                        <a:t>2.5</a:t>
                      </a:r>
                    </a:p>
                  </a:txBody>
                  <a:tcPr anchor="ctr"/>
                </a:tc>
                <a:tc>
                  <a:txBody>
                    <a:bodyPr/>
                    <a:lstStyle/>
                    <a:p>
                      <a:pPr rtl="0"/>
                      <a:r>
                        <a:rPr lang="en-GB" sz="1800" noProof="0"/>
                        <a:t>2.8</a:t>
                      </a:r>
                    </a:p>
                  </a:txBody>
                  <a:tcPr anchor="ctr"/>
                </a:tc>
                <a:extLst>
                  <a:ext uri="{0D108BD9-81ED-4DB2-BD59-A6C34878D82A}">
                    <a16:rowId xmlns:a16="http://schemas.microsoft.com/office/drawing/2014/main" val="3923311043"/>
                  </a:ext>
                </a:extLst>
              </a:tr>
              <a:tr h="662178">
                <a:tc>
                  <a:txBody>
                    <a:bodyPr/>
                    <a:lstStyle/>
                    <a:p>
                      <a:pPr rtl="0"/>
                      <a:r>
                        <a:rPr lang="en-GB" sz="1800" noProof="0"/>
                        <a:t>Item 4</a:t>
                      </a:r>
                    </a:p>
                  </a:txBody>
                  <a:tcPr anchor="ctr"/>
                </a:tc>
                <a:tc>
                  <a:txBody>
                    <a:bodyPr/>
                    <a:lstStyle/>
                    <a:p>
                      <a:pPr rtl="0"/>
                      <a:r>
                        <a:rPr lang="en-GB" sz="1800" noProof="0"/>
                        <a:t>4.5</a:t>
                      </a:r>
                    </a:p>
                  </a:txBody>
                  <a:tcPr anchor="ctr"/>
                </a:tc>
                <a:tc>
                  <a:txBody>
                    <a:bodyPr/>
                    <a:lstStyle/>
                    <a:p>
                      <a:pPr rtl="0"/>
                      <a:r>
                        <a:rPr lang="en-GB" sz="1800" noProof="0"/>
                        <a:t>2.2</a:t>
                      </a:r>
                    </a:p>
                  </a:txBody>
                  <a:tcPr anchor="ctr"/>
                </a:tc>
                <a:tc>
                  <a:txBody>
                    <a:bodyPr/>
                    <a:lstStyle/>
                    <a:p>
                      <a:pPr rtl="0"/>
                      <a:r>
                        <a:rPr lang="en-GB" sz="1800" noProof="0"/>
                        <a:t>1.7</a:t>
                      </a:r>
                    </a:p>
                  </a:txBody>
                  <a:tcPr anchor="ctr"/>
                </a:tc>
                <a:tc>
                  <a:txBody>
                    <a:bodyPr/>
                    <a:lstStyle/>
                    <a:p>
                      <a:pPr rtl="0"/>
                      <a:r>
                        <a:rPr lang="en-GB" sz="1800" noProof="0" dirty="0"/>
                        <a:t>7</a:t>
                      </a:r>
                    </a:p>
                  </a:txBody>
                  <a:tcPr anchor="ctr"/>
                </a:tc>
                <a:extLst>
                  <a:ext uri="{0D108BD9-81ED-4DB2-BD59-A6C34878D82A}">
                    <a16:rowId xmlns:a16="http://schemas.microsoft.com/office/drawing/2014/main" val="2046739586"/>
                  </a:ext>
                </a:extLst>
              </a:tr>
            </a:tbl>
          </a:graphicData>
        </a:graphic>
      </p:graphicFrame>
      <p:sp>
        <p:nvSpPr>
          <p:cNvPr id="7" name="Footer Placeholder 6">
            <a:extLst>
              <a:ext uri="{FF2B5EF4-FFF2-40B4-BE49-F238E27FC236}">
                <a16:creationId xmlns:a16="http://schemas.microsoft.com/office/drawing/2014/main" id="{2F5BF4A0-99A8-4CC6-A7EA-4D267598A511}"/>
              </a:ext>
            </a:extLst>
          </p:cNvPr>
          <p:cNvSpPr>
            <a:spLocks noGrp="1"/>
          </p:cNvSpPr>
          <p:nvPr>
            <p:ph type="ftr" sz="quarter" idx="11"/>
          </p:nvPr>
        </p:nvSpPr>
        <p:spPr>
          <a:xfrm>
            <a:off x="715383" y="6356350"/>
            <a:ext cx="4539727" cy="365125"/>
          </a:xfrm>
        </p:spPr>
        <p:txBody>
          <a:bodyPr rtlCol="0"/>
          <a:lstStyle/>
          <a:p>
            <a:pPr rtl="0"/>
            <a:r>
              <a:rPr lang="en-GB"/>
              <a:t>PRESENTATION TITLE</a:t>
            </a:r>
          </a:p>
        </p:txBody>
      </p:sp>
      <p:sp>
        <p:nvSpPr>
          <p:cNvPr id="6" name="Date Placeholder 5">
            <a:extLst>
              <a:ext uri="{FF2B5EF4-FFF2-40B4-BE49-F238E27FC236}">
                <a16:creationId xmlns:a16="http://schemas.microsoft.com/office/drawing/2014/main" id="{C9AD1602-B35F-4F17-AB81-5190F762E4AB}"/>
              </a:ext>
            </a:extLst>
          </p:cNvPr>
          <p:cNvSpPr>
            <a:spLocks noGrp="1"/>
          </p:cNvSpPr>
          <p:nvPr>
            <p:ph type="dt" sz="half" idx="10"/>
          </p:nvPr>
        </p:nvSpPr>
        <p:spPr>
          <a:xfrm>
            <a:off x="8369448" y="6356350"/>
            <a:ext cx="2592594" cy="365125"/>
          </a:xfrm>
        </p:spPr>
        <p:txBody>
          <a:bodyPr rtlCol="0"/>
          <a:lstStyle/>
          <a:p>
            <a:pPr rtl="0"/>
            <a:r>
              <a:rPr lang="en-GB"/>
              <a:t>2/11/20XX</a:t>
            </a:r>
          </a:p>
        </p:txBody>
      </p:sp>
      <p:sp>
        <p:nvSpPr>
          <p:cNvPr id="8" name="Slide Number Placeholder 7">
            <a:extLst>
              <a:ext uri="{FF2B5EF4-FFF2-40B4-BE49-F238E27FC236}">
                <a16:creationId xmlns:a16="http://schemas.microsoft.com/office/drawing/2014/main" id="{6465E707-883C-4773-BB50-7A780F2A9DE9}"/>
              </a:ext>
            </a:extLst>
          </p:cNvPr>
          <p:cNvSpPr>
            <a:spLocks noGrp="1"/>
          </p:cNvSpPr>
          <p:nvPr>
            <p:ph type="sldNum" sz="quarter" idx="12"/>
          </p:nvPr>
        </p:nvSpPr>
        <p:spPr>
          <a:xfrm>
            <a:off x="10919012" y="6356350"/>
            <a:ext cx="672354" cy="365125"/>
          </a:xfrm>
        </p:spPr>
        <p:txBody>
          <a:bodyPr rtlCol="0"/>
          <a:lstStyle/>
          <a:p>
            <a:pPr rtl="0"/>
            <a:fld id="{0303F77D-1BEF-481A-B8C1-15974ED46EB7}" type="slidenum">
              <a:rPr lang="en-GB" smtClean="0"/>
              <a:pPr rtl="0"/>
              <a:t>21</a:t>
            </a:fld>
            <a:endParaRPr lang="en-GB"/>
          </a:p>
        </p:txBody>
      </p:sp>
    </p:spTree>
    <p:extLst>
      <p:ext uri="{BB962C8B-B14F-4D97-AF65-F5344CB8AC3E}">
        <p14:creationId xmlns:p14="http://schemas.microsoft.com/office/powerpoint/2010/main" val="28207351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close up of a slice of a tree, showing the rings">
            <a:extLst>
              <a:ext uri="{FF2B5EF4-FFF2-40B4-BE49-F238E27FC236}">
                <a16:creationId xmlns:a16="http://schemas.microsoft.com/office/drawing/2014/main" id="{DF38965B-ECCE-431F-9B6C-E1F3E5B2D13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p:spPr>
      </p:pic>
      <p:sp>
        <p:nvSpPr>
          <p:cNvPr id="70" name="Title 69">
            <a:extLst>
              <a:ext uri="{FF2B5EF4-FFF2-40B4-BE49-F238E27FC236}">
                <a16:creationId xmlns:a16="http://schemas.microsoft.com/office/drawing/2014/main" id="{1272E09B-CE1D-409C-82FE-09F0399EB86A}"/>
              </a:ext>
            </a:extLst>
          </p:cNvPr>
          <p:cNvSpPr>
            <a:spLocks noGrp="1"/>
          </p:cNvSpPr>
          <p:nvPr>
            <p:ph type="title"/>
          </p:nvPr>
        </p:nvSpPr>
        <p:spPr>
          <a:xfrm>
            <a:off x="6601766" y="1837677"/>
            <a:ext cx="4930901" cy="2334828"/>
          </a:xfrm>
        </p:spPr>
        <p:txBody>
          <a:bodyPr rtlCol="0"/>
          <a:lstStyle/>
          <a:p>
            <a:pPr rtl="0"/>
            <a:r>
              <a:rPr lang="en-GB"/>
              <a:t>The way to get started is to quit talking and begin doing.</a:t>
            </a:r>
            <a:br>
              <a:rPr lang="en-GB"/>
            </a:br>
            <a:endParaRPr lang="en-GB"/>
          </a:p>
        </p:txBody>
      </p:sp>
      <p:sp>
        <p:nvSpPr>
          <p:cNvPr id="20" name="Subtitle 19">
            <a:extLst>
              <a:ext uri="{FF2B5EF4-FFF2-40B4-BE49-F238E27FC236}">
                <a16:creationId xmlns:a16="http://schemas.microsoft.com/office/drawing/2014/main" id="{62585D30-EF48-420E-A2D2-902C30D25FD4}"/>
              </a:ext>
            </a:extLst>
          </p:cNvPr>
          <p:cNvSpPr>
            <a:spLocks noGrp="1"/>
          </p:cNvSpPr>
          <p:nvPr>
            <p:ph type="subTitle" idx="1"/>
          </p:nvPr>
        </p:nvSpPr>
        <p:spPr>
          <a:xfrm>
            <a:off x="6347532" y="4408305"/>
            <a:ext cx="5175797" cy="909420"/>
          </a:xfrm>
        </p:spPr>
        <p:txBody>
          <a:bodyPr rtlCol="0">
            <a:normAutofit/>
          </a:bodyPr>
          <a:lstStyle/>
          <a:p>
            <a:pPr rtl="0"/>
            <a:r>
              <a:rPr lang="en-GB"/>
              <a:t>Walt Disney</a:t>
            </a:r>
          </a:p>
        </p:txBody>
      </p:sp>
      <p:sp>
        <p:nvSpPr>
          <p:cNvPr id="13" name="Footer Placeholder 12">
            <a:extLst>
              <a:ext uri="{FF2B5EF4-FFF2-40B4-BE49-F238E27FC236}">
                <a16:creationId xmlns:a16="http://schemas.microsoft.com/office/drawing/2014/main" id="{0582B53E-E7E3-488F-97E4-937DDD307330}"/>
              </a:ext>
            </a:extLst>
          </p:cNvPr>
          <p:cNvSpPr>
            <a:spLocks noGrp="1"/>
          </p:cNvSpPr>
          <p:nvPr>
            <p:ph type="ftr" sz="quarter" idx="11"/>
          </p:nvPr>
        </p:nvSpPr>
        <p:spPr>
          <a:xfrm>
            <a:off x="715383" y="6356350"/>
            <a:ext cx="4539727" cy="365125"/>
          </a:xfrm>
        </p:spPr>
        <p:txBody>
          <a:bodyPr rtlCol="0"/>
          <a:lstStyle/>
          <a:p>
            <a:pPr rtl="0"/>
            <a:r>
              <a:rPr lang="en-GB"/>
              <a:t>PRESENTATION TITLE</a:t>
            </a:r>
          </a:p>
        </p:txBody>
      </p:sp>
      <p:sp>
        <p:nvSpPr>
          <p:cNvPr id="10" name="Date Placeholder 9">
            <a:extLst>
              <a:ext uri="{FF2B5EF4-FFF2-40B4-BE49-F238E27FC236}">
                <a16:creationId xmlns:a16="http://schemas.microsoft.com/office/drawing/2014/main" id="{676F6055-15A8-4B4C-8A80-8D21A91E5CB8}"/>
              </a:ext>
            </a:extLst>
          </p:cNvPr>
          <p:cNvSpPr>
            <a:spLocks noGrp="1"/>
          </p:cNvSpPr>
          <p:nvPr>
            <p:ph type="dt" sz="half" idx="10"/>
          </p:nvPr>
        </p:nvSpPr>
        <p:spPr>
          <a:xfrm>
            <a:off x="8369448" y="6356350"/>
            <a:ext cx="2592594" cy="365125"/>
          </a:xfrm>
        </p:spPr>
        <p:txBody>
          <a:bodyPr rtlCol="0"/>
          <a:lstStyle/>
          <a:p>
            <a:pPr rtl="0"/>
            <a:r>
              <a:rPr lang="en-GB"/>
              <a:t>2/11/20XX</a:t>
            </a:r>
          </a:p>
        </p:txBody>
      </p:sp>
      <p:sp>
        <p:nvSpPr>
          <p:cNvPr id="14" name="Slide Number Placeholder 13">
            <a:extLst>
              <a:ext uri="{FF2B5EF4-FFF2-40B4-BE49-F238E27FC236}">
                <a16:creationId xmlns:a16="http://schemas.microsoft.com/office/drawing/2014/main" id="{1E895843-157C-4992-8BC1-1CB6E44394E9}"/>
              </a:ext>
            </a:extLst>
          </p:cNvPr>
          <p:cNvSpPr>
            <a:spLocks noGrp="1"/>
          </p:cNvSpPr>
          <p:nvPr>
            <p:ph type="sldNum" sz="quarter" idx="12"/>
          </p:nvPr>
        </p:nvSpPr>
        <p:spPr>
          <a:xfrm>
            <a:off x="10919012" y="6356350"/>
            <a:ext cx="672354" cy="365125"/>
          </a:xfrm>
        </p:spPr>
        <p:txBody>
          <a:bodyPr rtlCol="0"/>
          <a:lstStyle/>
          <a:p>
            <a:pPr rtl="0"/>
            <a:fld id="{A2AE2B76-F97F-4BE2-8670-72276A5F21A5}" type="slidenum">
              <a:rPr lang="en-GB" smtClean="0"/>
              <a:pPr rtl="0"/>
              <a:t>22</a:t>
            </a:fld>
            <a:endParaRPr lang="en-GB"/>
          </a:p>
        </p:txBody>
      </p:sp>
    </p:spTree>
    <p:extLst>
      <p:ext uri="{BB962C8B-B14F-4D97-AF65-F5344CB8AC3E}">
        <p14:creationId xmlns:p14="http://schemas.microsoft.com/office/powerpoint/2010/main" val="17433090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EC8367-C082-453B-9003-1A2652643F98}"/>
              </a:ext>
            </a:extLst>
          </p:cNvPr>
          <p:cNvSpPr>
            <a:spLocks noGrp="1"/>
          </p:cNvSpPr>
          <p:nvPr>
            <p:ph type="title"/>
          </p:nvPr>
        </p:nvSpPr>
        <p:spPr>
          <a:xfrm>
            <a:off x="695325" y="888999"/>
            <a:ext cx="10798176" cy="1051914"/>
          </a:xfrm>
        </p:spPr>
        <p:txBody>
          <a:bodyPr rtlCol="0"/>
          <a:lstStyle/>
          <a:p>
            <a:pPr rtl="0"/>
            <a:r>
              <a:rPr lang="en-GB" dirty="0"/>
              <a:t>team</a:t>
            </a:r>
          </a:p>
        </p:txBody>
      </p:sp>
      <p:graphicFrame>
        <p:nvGraphicFramePr>
          <p:cNvPr id="16" name="Content Placeholder 2" descr="Team Placeholder ">
            <a:extLst>
              <a:ext uri="{FF2B5EF4-FFF2-40B4-BE49-F238E27FC236}">
                <a16:creationId xmlns:a16="http://schemas.microsoft.com/office/drawing/2014/main" id="{6BD38B5D-76C5-4AC9-9039-144DFD54D171}"/>
              </a:ext>
            </a:extLst>
          </p:cNvPr>
          <p:cNvGraphicFramePr>
            <a:graphicFrameLocks noGrp="1"/>
          </p:cNvGraphicFramePr>
          <p:nvPr>
            <p:ph sz="quarter" idx="13"/>
            <p:extLst>
              <p:ext uri="{D42A27DB-BD31-4B8C-83A1-F6EECF244321}">
                <p14:modId xmlns:p14="http://schemas.microsoft.com/office/powerpoint/2010/main" val="1893746427"/>
              </p:ext>
            </p:extLst>
          </p:nvPr>
        </p:nvGraphicFramePr>
        <p:xfrm>
          <a:off x="390525" y="1790700"/>
          <a:ext cx="11407775"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Footer Placeholder 11">
            <a:extLst>
              <a:ext uri="{FF2B5EF4-FFF2-40B4-BE49-F238E27FC236}">
                <a16:creationId xmlns:a16="http://schemas.microsoft.com/office/drawing/2014/main" id="{D4BD2BD9-856B-43C5-BF78-C7D644164C19}"/>
              </a:ext>
            </a:extLst>
          </p:cNvPr>
          <p:cNvSpPr>
            <a:spLocks noGrp="1"/>
          </p:cNvSpPr>
          <p:nvPr>
            <p:ph type="ftr" sz="quarter" idx="11"/>
          </p:nvPr>
        </p:nvSpPr>
        <p:spPr>
          <a:xfrm>
            <a:off x="715383" y="6356350"/>
            <a:ext cx="4539727" cy="365125"/>
          </a:xfrm>
        </p:spPr>
        <p:txBody>
          <a:bodyPr rtlCol="0"/>
          <a:lstStyle/>
          <a:p>
            <a:pPr rtl="0"/>
            <a:r>
              <a:rPr lang="en-GB" dirty="0"/>
              <a:t>PRESENTATION TITLE</a:t>
            </a:r>
          </a:p>
        </p:txBody>
      </p:sp>
      <p:sp>
        <p:nvSpPr>
          <p:cNvPr id="8" name="Date Placeholder 7">
            <a:extLst>
              <a:ext uri="{FF2B5EF4-FFF2-40B4-BE49-F238E27FC236}">
                <a16:creationId xmlns:a16="http://schemas.microsoft.com/office/drawing/2014/main" id="{F6FAB1AC-C56E-4A45-B635-9E7290BBD7FC}"/>
              </a:ext>
            </a:extLst>
          </p:cNvPr>
          <p:cNvSpPr>
            <a:spLocks noGrp="1"/>
          </p:cNvSpPr>
          <p:nvPr>
            <p:ph type="dt" sz="half" idx="10"/>
          </p:nvPr>
        </p:nvSpPr>
        <p:spPr>
          <a:xfrm>
            <a:off x="8369448" y="6356350"/>
            <a:ext cx="2592594" cy="365125"/>
          </a:xfrm>
        </p:spPr>
        <p:txBody>
          <a:bodyPr rtlCol="0"/>
          <a:lstStyle/>
          <a:p>
            <a:pPr rtl="0"/>
            <a:r>
              <a:rPr lang="en-GB" dirty="0"/>
              <a:t>2/11/20XX</a:t>
            </a:r>
          </a:p>
        </p:txBody>
      </p:sp>
      <p:sp>
        <p:nvSpPr>
          <p:cNvPr id="13" name="Slide Number Placeholder 12">
            <a:extLst>
              <a:ext uri="{FF2B5EF4-FFF2-40B4-BE49-F238E27FC236}">
                <a16:creationId xmlns:a16="http://schemas.microsoft.com/office/drawing/2014/main" id="{593B878A-596D-41EE-B917-67BA12651194}"/>
              </a:ext>
            </a:extLst>
          </p:cNvPr>
          <p:cNvSpPr>
            <a:spLocks noGrp="1"/>
          </p:cNvSpPr>
          <p:nvPr>
            <p:ph type="sldNum" sz="quarter" idx="12"/>
          </p:nvPr>
        </p:nvSpPr>
        <p:spPr>
          <a:xfrm>
            <a:off x="10919012" y="6356350"/>
            <a:ext cx="672354" cy="365125"/>
          </a:xfrm>
        </p:spPr>
        <p:txBody>
          <a:bodyPr rtlCol="0"/>
          <a:lstStyle/>
          <a:p>
            <a:pPr rtl="0"/>
            <a:fld id="{0303F77D-1BEF-481A-B8C1-15974ED46EB7}" type="slidenum">
              <a:rPr lang="en-GB" smtClean="0"/>
              <a:pPr rtl="0"/>
              <a:t>23</a:t>
            </a:fld>
            <a:endParaRPr lang="en-GB" dirty="0"/>
          </a:p>
        </p:txBody>
      </p:sp>
    </p:spTree>
    <p:extLst>
      <p:ext uri="{BB962C8B-B14F-4D97-AF65-F5344CB8AC3E}">
        <p14:creationId xmlns:p14="http://schemas.microsoft.com/office/powerpoint/2010/main" val="220765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0F1A4-FDC6-4E36-8371-74F8E9B7F0C0}"/>
              </a:ext>
            </a:extLst>
          </p:cNvPr>
          <p:cNvSpPr>
            <a:spLocks noGrp="1"/>
          </p:cNvSpPr>
          <p:nvPr>
            <p:ph type="title"/>
          </p:nvPr>
        </p:nvSpPr>
        <p:spPr>
          <a:xfrm>
            <a:off x="695325" y="888999"/>
            <a:ext cx="10798176" cy="1051914"/>
          </a:xfrm>
        </p:spPr>
        <p:txBody>
          <a:bodyPr rtlCol="0"/>
          <a:lstStyle/>
          <a:p>
            <a:pPr rtl="0"/>
            <a:r>
              <a:rPr lang="en-GB" dirty="0"/>
              <a:t>timeline</a:t>
            </a:r>
          </a:p>
        </p:txBody>
      </p:sp>
      <p:graphicFrame>
        <p:nvGraphicFramePr>
          <p:cNvPr id="14" name="Content Placeholder 2" descr="Timeline Placeholder ">
            <a:extLst>
              <a:ext uri="{FF2B5EF4-FFF2-40B4-BE49-F238E27FC236}">
                <a16:creationId xmlns:a16="http://schemas.microsoft.com/office/drawing/2014/main" id="{2FEBF416-9260-4E53-9F09-8553200D5747}"/>
              </a:ext>
            </a:extLst>
          </p:cNvPr>
          <p:cNvGraphicFramePr>
            <a:graphicFrameLocks noGrp="1"/>
          </p:cNvGraphicFramePr>
          <p:nvPr>
            <p:ph sz="quarter" idx="13"/>
            <p:extLst>
              <p:ext uri="{D42A27DB-BD31-4B8C-83A1-F6EECF244321}">
                <p14:modId xmlns:p14="http://schemas.microsoft.com/office/powerpoint/2010/main" val="3695358070"/>
              </p:ext>
            </p:extLst>
          </p:nvPr>
        </p:nvGraphicFramePr>
        <p:xfrm>
          <a:off x="695325" y="1941513"/>
          <a:ext cx="10798175" cy="40211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Footer Placeholder 11">
            <a:extLst>
              <a:ext uri="{FF2B5EF4-FFF2-40B4-BE49-F238E27FC236}">
                <a16:creationId xmlns:a16="http://schemas.microsoft.com/office/drawing/2014/main" id="{D4BD2BD9-856B-43C5-BF78-C7D644164C19}"/>
              </a:ext>
            </a:extLst>
          </p:cNvPr>
          <p:cNvSpPr>
            <a:spLocks noGrp="1"/>
          </p:cNvSpPr>
          <p:nvPr>
            <p:ph type="ftr" sz="quarter" idx="11"/>
          </p:nvPr>
        </p:nvSpPr>
        <p:spPr>
          <a:xfrm>
            <a:off x="715383" y="6356350"/>
            <a:ext cx="4539727" cy="365125"/>
          </a:xfrm>
        </p:spPr>
        <p:txBody>
          <a:bodyPr rtlCol="0"/>
          <a:lstStyle/>
          <a:p>
            <a:pPr rtl="0"/>
            <a:r>
              <a:rPr lang="en-GB" dirty="0"/>
              <a:t>PRESENTATION TITLE</a:t>
            </a:r>
          </a:p>
        </p:txBody>
      </p:sp>
      <p:sp>
        <p:nvSpPr>
          <p:cNvPr id="8" name="Date Placeholder 7">
            <a:extLst>
              <a:ext uri="{FF2B5EF4-FFF2-40B4-BE49-F238E27FC236}">
                <a16:creationId xmlns:a16="http://schemas.microsoft.com/office/drawing/2014/main" id="{F6FAB1AC-C56E-4A45-B635-9E7290BBD7FC}"/>
              </a:ext>
            </a:extLst>
          </p:cNvPr>
          <p:cNvSpPr>
            <a:spLocks noGrp="1"/>
          </p:cNvSpPr>
          <p:nvPr>
            <p:ph type="dt" sz="half" idx="10"/>
          </p:nvPr>
        </p:nvSpPr>
        <p:spPr>
          <a:xfrm>
            <a:off x="8369448" y="6356350"/>
            <a:ext cx="2592594" cy="365125"/>
          </a:xfrm>
        </p:spPr>
        <p:txBody>
          <a:bodyPr rtlCol="0"/>
          <a:lstStyle/>
          <a:p>
            <a:pPr rtl="0"/>
            <a:r>
              <a:rPr lang="en-GB" dirty="0"/>
              <a:t>2/11/20XX</a:t>
            </a:r>
          </a:p>
        </p:txBody>
      </p:sp>
      <p:sp>
        <p:nvSpPr>
          <p:cNvPr id="13" name="Slide Number Placeholder 12">
            <a:extLst>
              <a:ext uri="{FF2B5EF4-FFF2-40B4-BE49-F238E27FC236}">
                <a16:creationId xmlns:a16="http://schemas.microsoft.com/office/drawing/2014/main" id="{593B878A-596D-41EE-B917-67BA12651194}"/>
              </a:ext>
            </a:extLst>
          </p:cNvPr>
          <p:cNvSpPr>
            <a:spLocks noGrp="1"/>
          </p:cNvSpPr>
          <p:nvPr>
            <p:ph type="sldNum" sz="quarter" idx="12"/>
          </p:nvPr>
        </p:nvSpPr>
        <p:spPr>
          <a:xfrm>
            <a:off x="10919012" y="6356350"/>
            <a:ext cx="672354" cy="365125"/>
          </a:xfrm>
        </p:spPr>
        <p:txBody>
          <a:bodyPr rtlCol="0"/>
          <a:lstStyle/>
          <a:p>
            <a:pPr rtl="0"/>
            <a:fld id="{0303F77D-1BEF-481A-B8C1-15974ED46EB7}" type="slidenum">
              <a:rPr lang="en-GB" smtClean="0"/>
              <a:pPr rtl="0"/>
              <a:t>24</a:t>
            </a:fld>
            <a:endParaRPr lang="en-GB" dirty="0"/>
          </a:p>
        </p:txBody>
      </p:sp>
    </p:spTree>
    <p:extLst>
      <p:ext uri="{BB962C8B-B14F-4D97-AF65-F5344CB8AC3E}">
        <p14:creationId xmlns:p14="http://schemas.microsoft.com/office/powerpoint/2010/main" val="12895462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E3AB7A6-D559-46CE-B539-B45ED58933B9}"/>
              </a:ext>
            </a:extLst>
          </p:cNvPr>
          <p:cNvSpPr>
            <a:spLocks noGrp="1"/>
          </p:cNvSpPr>
          <p:nvPr>
            <p:ph type="title"/>
          </p:nvPr>
        </p:nvSpPr>
        <p:spPr>
          <a:xfrm>
            <a:off x="700087" y="909638"/>
            <a:ext cx="10691813" cy="810192"/>
          </a:xfrm>
        </p:spPr>
        <p:txBody>
          <a:bodyPr rtlCol="0"/>
          <a:lstStyle/>
          <a:p>
            <a:pPr rtl="0"/>
            <a:r>
              <a:rPr lang="en-GB"/>
              <a:t>Content</a:t>
            </a:r>
          </a:p>
        </p:txBody>
      </p:sp>
      <p:sp>
        <p:nvSpPr>
          <p:cNvPr id="20" name="Text Placeholder 19">
            <a:extLst>
              <a:ext uri="{FF2B5EF4-FFF2-40B4-BE49-F238E27FC236}">
                <a16:creationId xmlns:a16="http://schemas.microsoft.com/office/drawing/2014/main" id="{C4BE8DA1-F707-4BCC-AE68-BCDD8918113C}"/>
              </a:ext>
            </a:extLst>
          </p:cNvPr>
          <p:cNvSpPr>
            <a:spLocks noGrp="1"/>
          </p:cNvSpPr>
          <p:nvPr>
            <p:ph type="body" sz="quarter" idx="15"/>
          </p:nvPr>
        </p:nvSpPr>
        <p:spPr/>
        <p:txBody>
          <a:bodyPr rtlCol="0"/>
          <a:lstStyle/>
          <a:p>
            <a:pPr rtl="0"/>
            <a:r>
              <a:rPr lang="en-GB"/>
              <a:t>Subtitle</a:t>
            </a:r>
          </a:p>
        </p:txBody>
      </p:sp>
      <p:sp>
        <p:nvSpPr>
          <p:cNvPr id="12" name="Content Placeholder 11">
            <a:extLst>
              <a:ext uri="{FF2B5EF4-FFF2-40B4-BE49-F238E27FC236}">
                <a16:creationId xmlns:a16="http://schemas.microsoft.com/office/drawing/2014/main" id="{10320AE5-EA43-4ACD-9065-4368B7CCF126}"/>
              </a:ext>
            </a:extLst>
          </p:cNvPr>
          <p:cNvSpPr>
            <a:spLocks noGrp="1"/>
          </p:cNvSpPr>
          <p:nvPr>
            <p:ph idx="1"/>
          </p:nvPr>
        </p:nvSpPr>
        <p:spPr>
          <a:xfrm>
            <a:off x="800099" y="2551176"/>
            <a:ext cx="5094673" cy="3273552"/>
          </a:xfrm>
        </p:spPr>
        <p:txBody>
          <a:bodyPr rtlCol="0">
            <a:normAutofit/>
          </a:bodyPr>
          <a:lstStyle/>
          <a:p>
            <a:pPr rtl="0"/>
            <a:r>
              <a:rPr lang="en-GB"/>
              <a:t>Add text, images, art, and videos. </a:t>
            </a:r>
          </a:p>
          <a:p>
            <a:pPr rtl="0"/>
            <a:r>
              <a:rPr lang="en-GB"/>
              <a:t>Add transitions, animations, and motion. </a:t>
            </a:r>
          </a:p>
          <a:p>
            <a:pPr rtl="0"/>
            <a:r>
              <a:rPr lang="en-GB"/>
              <a:t>Save to OneDrive, to get to your presentations from your computer, tablet, or phone. </a:t>
            </a:r>
          </a:p>
        </p:txBody>
      </p:sp>
      <p:sp>
        <p:nvSpPr>
          <p:cNvPr id="21" name="Text Placeholder 20">
            <a:extLst>
              <a:ext uri="{FF2B5EF4-FFF2-40B4-BE49-F238E27FC236}">
                <a16:creationId xmlns:a16="http://schemas.microsoft.com/office/drawing/2014/main" id="{486CA4A0-99AD-4441-A943-86DA4838F254}"/>
              </a:ext>
            </a:extLst>
          </p:cNvPr>
          <p:cNvSpPr>
            <a:spLocks noGrp="1"/>
          </p:cNvSpPr>
          <p:nvPr>
            <p:ph type="body" sz="quarter" idx="16"/>
          </p:nvPr>
        </p:nvSpPr>
        <p:spPr/>
        <p:txBody>
          <a:bodyPr rtlCol="0"/>
          <a:lstStyle/>
          <a:p>
            <a:pPr rtl="0"/>
            <a:r>
              <a:rPr lang="en-GB"/>
              <a:t>Subtitle</a:t>
            </a:r>
          </a:p>
        </p:txBody>
      </p:sp>
      <p:sp>
        <p:nvSpPr>
          <p:cNvPr id="13" name="Content Placeholder 12">
            <a:extLst>
              <a:ext uri="{FF2B5EF4-FFF2-40B4-BE49-F238E27FC236}">
                <a16:creationId xmlns:a16="http://schemas.microsoft.com/office/drawing/2014/main" id="{75960A7F-E4C9-41FC-AD08-55636BBE33BB}"/>
              </a:ext>
            </a:extLst>
          </p:cNvPr>
          <p:cNvSpPr>
            <a:spLocks noGrp="1"/>
          </p:cNvSpPr>
          <p:nvPr>
            <p:ph idx="13"/>
          </p:nvPr>
        </p:nvSpPr>
        <p:spPr>
          <a:xfrm>
            <a:off x="6297226" y="2551176"/>
            <a:ext cx="5094673" cy="3273552"/>
          </a:xfrm>
        </p:spPr>
        <p:txBody>
          <a:bodyPr rtlCol="0">
            <a:normAutofit/>
          </a:bodyPr>
          <a:lstStyle/>
          <a:p>
            <a:pPr rtl="0"/>
            <a:r>
              <a:rPr lang="en-GB"/>
              <a:t>Open the Design Ideas pane for instant slide makeovers. </a:t>
            </a:r>
          </a:p>
          <a:p>
            <a:pPr rtl="0"/>
            <a:r>
              <a:rPr lang="en-GB"/>
              <a:t>When we have design ideas, we’ll show them to you right there. </a:t>
            </a:r>
          </a:p>
          <a:p>
            <a:pPr rtl="0"/>
            <a:endParaRPr lang="en-GB"/>
          </a:p>
        </p:txBody>
      </p:sp>
      <p:sp>
        <p:nvSpPr>
          <p:cNvPr id="15" name="Footer Placeholder 14">
            <a:extLst>
              <a:ext uri="{FF2B5EF4-FFF2-40B4-BE49-F238E27FC236}">
                <a16:creationId xmlns:a16="http://schemas.microsoft.com/office/drawing/2014/main" id="{888C5272-A978-46A6-BFF3-470E4671F127}"/>
              </a:ext>
            </a:extLst>
          </p:cNvPr>
          <p:cNvSpPr>
            <a:spLocks noGrp="1"/>
          </p:cNvSpPr>
          <p:nvPr>
            <p:ph type="ftr" sz="quarter" idx="11"/>
          </p:nvPr>
        </p:nvSpPr>
        <p:spPr>
          <a:xfrm>
            <a:off x="715383" y="6356350"/>
            <a:ext cx="4539727" cy="365125"/>
          </a:xfrm>
        </p:spPr>
        <p:txBody>
          <a:bodyPr rtlCol="0"/>
          <a:lstStyle/>
          <a:p>
            <a:pPr rtl="0"/>
            <a:r>
              <a:rPr lang="en-GB"/>
              <a:t>PRESENTATION TITLE</a:t>
            </a:r>
          </a:p>
        </p:txBody>
      </p:sp>
      <p:sp>
        <p:nvSpPr>
          <p:cNvPr id="14" name="Date Placeholder 13">
            <a:extLst>
              <a:ext uri="{FF2B5EF4-FFF2-40B4-BE49-F238E27FC236}">
                <a16:creationId xmlns:a16="http://schemas.microsoft.com/office/drawing/2014/main" id="{C7ED0299-AE74-4997-AC3D-0540FC7D9A3D}"/>
              </a:ext>
            </a:extLst>
          </p:cNvPr>
          <p:cNvSpPr>
            <a:spLocks noGrp="1"/>
          </p:cNvSpPr>
          <p:nvPr>
            <p:ph type="dt" sz="half" idx="10"/>
          </p:nvPr>
        </p:nvSpPr>
        <p:spPr>
          <a:xfrm>
            <a:off x="8369448" y="6356350"/>
            <a:ext cx="2592594" cy="365125"/>
          </a:xfrm>
        </p:spPr>
        <p:txBody>
          <a:bodyPr rtlCol="0"/>
          <a:lstStyle/>
          <a:p>
            <a:pPr rtl="0"/>
            <a:r>
              <a:rPr lang="en-GB"/>
              <a:t>2/11/20XX</a:t>
            </a:r>
          </a:p>
        </p:txBody>
      </p:sp>
      <p:sp>
        <p:nvSpPr>
          <p:cNvPr id="16" name="Slide Number Placeholder 15">
            <a:extLst>
              <a:ext uri="{FF2B5EF4-FFF2-40B4-BE49-F238E27FC236}">
                <a16:creationId xmlns:a16="http://schemas.microsoft.com/office/drawing/2014/main" id="{F2487E21-C525-4E38-A991-F2DA835E481C}"/>
              </a:ext>
            </a:extLst>
          </p:cNvPr>
          <p:cNvSpPr>
            <a:spLocks noGrp="1"/>
          </p:cNvSpPr>
          <p:nvPr>
            <p:ph type="sldNum" sz="quarter" idx="12"/>
          </p:nvPr>
        </p:nvSpPr>
        <p:spPr>
          <a:xfrm>
            <a:off x="10919012" y="6356350"/>
            <a:ext cx="672354" cy="365125"/>
          </a:xfrm>
        </p:spPr>
        <p:txBody>
          <a:bodyPr rtlCol="0"/>
          <a:lstStyle/>
          <a:p>
            <a:pPr rtl="0"/>
            <a:fld id="{E30AF5A0-43BB-4336-8627-9123B9144D80}" type="slidenum">
              <a:rPr lang="en-GB" smtClean="0"/>
              <a:pPr rtl="0"/>
              <a:t>25</a:t>
            </a:fld>
            <a:endParaRPr lang="en-GB"/>
          </a:p>
        </p:txBody>
      </p:sp>
    </p:spTree>
    <p:extLst>
      <p:ext uri="{BB962C8B-B14F-4D97-AF65-F5344CB8AC3E}">
        <p14:creationId xmlns:p14="http://schemas.microsoft.com/office/powerpoint/2010/main" val="26864062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A6A2756-6ED6-43F6-B815-E072B1534E2C}"/>
              </a:ext>
            </a:extLst>
          </p:cNvPr>
          <p:cNvSpPr>
            <a:spLocks noGrp="1"/>
          </p:cNvSpPr>
          <p:nvPr>
            <p:ph type="title"/>
          </p:nvPr>
        </p:nvSpPr>
        <p:spPr>
          <a:xfrm>
            <a:off x="700087" y="909638"/>
            <a:ext cx="10691813" cy="810192"/>
          </a:xfrm>
        </p:spPr>
        <p:txBody>
          <a:bodyPr rtlCol="0"/>
          <a:lstStyle/>
          <a:p>
            <a:pPr rtl="0"/>
            <a:r>
              <a:rPr lang="en-GB"/>
              <a:t>Content </a:t>
            </a:r>
          </a:p>
        </p:txBody>
      </p:sp>
      <p:sp>
        <p:nvSpPr>
          <p:cNvPr id="25" name="Text Placeholder 24">
            <a:extLst>
              <a:ext uri="{FF2B5EF4-FFF2-40B4-BE49-F238E27FC236}">
                <a16:creationId xmlns:a16="http://schemas.microsoft.com/office/drawing/2014/main" id="{25DD5BF9-A7D2-45FB-8062-77F287FD3113}"/>
              </a:ext>
            </a:extLst>
          </p:cNvPr>
          <p:cNvSpPr>
            <a:spLocks noGrp="1"/>
          </p:cNvSpPr>
          <p:nvPr>
            <p:ph type="body" sz="quarter" idx="15"/>
          </p:nvPr>
        </p:nvSpPr>
        <p:spPr/>
        <p:txBody>
          <a:bodyPr rtlCol="0"/>
          <a:lstStyle/>
          <a:p>
            <a:pPr rtl="0"/>
            <a:r>
              <a:rPr lang="en-GB"/>
              <a:t>Subtitle</a:t>
            </a:r>
          </a:p>
        </p:txBody>
      </p:sp>
      <p:sp>
        <p:nvSpPr>
          <p:cNvPr id="9" name="Content Placeholder 8">
            <a:extLst>
              <a:ext uri="{FF2B5EF4-FFF2-40B4-BE49-F238E27FC236}">
                <a16:creationId xmlns:a16="http://schemas.microsoft.com/office/drawing/2014/main" id="{6AFCC9BD-B6E6-44EF-893D-F3E542646ADC}"/>
              </a:ext>
            </a:extLst>
          </p:cNvPr>
          <p:cNvSpPr>
            <a:spLocks noGrp="1"/>
          </p:cNvSpPr>
          <p:nvPr>
            <p:ph idx="1"/>
          </p:nvPr>
        </p:nvSpPr>
        <p:spPr>
          <a:xfrm>
            <a:off x="800099" y="2552345"/>
            <a:ext cx="3390161" cy="3272810"/>
          </a:xfrm>
        </p:spPr>
        <p:txBody>
          <a:bodyPr rtlCol="0">
            <a:normAutofit/>
          </a:bodyPr>
          <a:lstStyle/>
          <a:p>
            <a:pPr rtl="0"/>
            <a:r>
              <a:rPr lang="en-GB"/>
              <a:t>Add text, images, art, and videos. </a:t>
            </a:r>
          </a:p>
          <a:p>
            <a:pPr rtl="0"/>
            <a:r>
              <a:rPr lang="en-GB"/>
              <a:t>Add transitions, animations, and motion. </a:t>
            </a:r>
          </a:p>
          <a:p>
            <a:pPr rtl="0"/>
            <a:r>
              <a:rPr lang="en-GB"/>
              <a:t>Save to OneDrive, to get to your presentations from your computer, tablet, or phone. </a:t>
            </a:r>
          </a:p>
        </p:txBody>
      </p:sp>
      <p:sp>
        <p:nvSpPr>
          <p:cNvPr id="26" name="Text Placeholder 25">
            <a:extLst>
              <a:ext uri="{FF2B5EF4-FFF2-40B4-BE49-F238E27FC236}">
                <a16:creationId xmlns:a16="http://schemas.microsoft.com/office/drawing/2014/main" id="{4674BFE4-9617-49D6-A194-6AF0C619371D}"/>
              </a:ext>
            </a:extLst>
          </p:cNvPr>
          <p:cNvSpPr>
            <a:spLocks noGrp="1"/>
          </p:cNvSpPr>
          <p:nvPr>
            <p:ph type="body" sz="quarter" idx="16"/>
          </p:nvPr>
        </p:nvSpPr>
        <p:spPr/>
        <p:txBody>
          <a:bodyPr rtlCol="0"/>
          <a:lstStyle/>
          <a:p>
            <a:pPr rtl="0"/>
            <a:r>
              <a:rPr lang="en-GB"/>
              <a:t>Subtitle</a:t>
            </a:r>
          </a:p>
        </p:txBody>
      </p:sp>
      <p:sp>
        <p:nvSpPr>
          <p:cNvPr id="10" name="Content Placeholder 9">
            <a:extLst>
              <a:ext uri="{FF2B5EF4-FFF2-40B4-BE49-F238E27FC236}">
                <a16:creationId xmlns:a16="http://schemas.microsoft.com/office/drawing/2014/main" id="{C0DCC115-5B9A-45BB-8842-B73631735814}"/>
              </a:ext>
            </a:extLst>
          </p:cNvPr>
          <p:cNvSpPr>
            <a:spLocks noGrp="1"/>
          </p:cNvSpPr>
          <p:nvPr>
            <p:ph idx="13"/>
          </p:nvPr>
        </p:nvSpPr>
        <p:spPr>
          <a:xfrm>
            <a:off x="4400919" y="2552345"/>
            <a:ext cx="3390161" cy="3272810"/>
          </a:xfrm>
        </p:spPr>
        <p:txBody>
          <a:bodyPr rtlCol="0">
            <a:normAutofit/>
          </a:bodyPr>
          <a:lstStyle/>
          <a:p>
            <a:pPr rtl="0"/>
            <a:r>
              <a:rPr lang="en-GB"/>
              <a:t>Open the Design Ideas pane for instant slide makeovers. </a:t>
            </a:r>
          </a:p>
          <a:p>
            <a:pPr rtl="0"/>
            <a:r>
              <a:rPr lang="en-GB"/>
              <a:t>When we have design ideas, we’ll show them to you right there. </a:t>
            </a:r>
          </a:p>
        </p:txBody>
      </p:sp>
      <p:sp>
        <p:nvSpPr>
          <p:cNvPr id="27" name="Text Placeholder 26">
            <a:extLst>
              <a:ext uri="{FF2B5EF4-FFF2-40B4-BE49-F238E27FC236}">
                <a16:creationId xmlns:a16="http://schemas.microsoft.com/office/drawing/2014/main" id="{6222D5B2-B472-4E3D-823D-D209F01B90C5}"/>
              </a:ext>
            </a:extLst>
          </p:cNvPr>
          <p:cNvSpPr>
            <a:spLocks noGrp="1"/>
          </p:cNvSpPr>
          <p:nvPr>
            <p:ph type="body" sz="quarter" idx="17"/>
          </p:nvPr>
        </p:nvSpPr>
        <p:spPr/>
        <p:txBody>
          <a:bodyPr rtlCol="0"/>
          <a:lstStyle/>
          <a:p>
            <a:pPr rtl="0"/>
            <a:r>
              <a:rPr lang="en-GB"/>
              <a:t>Subtitle</a:t>
            </a:r>
          </a:p>
        </p:txBody>
      </p:sp>
      <p:sp>
        <p:nvSpPr>
          <p:cNvPr id="11" name="Content Placeholder 10">
            <a:extLst>
              <a:ext uri="{FF2B5EF4-FFF2-40B4-BE49-F238E27FC236}">
                <a16:creationId xmlns:a16="http://schemas.microsoft.com/office/drawing/2014/main" id="{89214E62-345B-4DE3-BBA0-C43EF4CCFC63}"/>
              </a:ext>
            </a:extLst>
          </p:cNvPr>
          <p:cNvSpPr>
            <a:spLocks noGrp="1"/>
          </p:cNvSpPr>
          <p:nvPr>
            <p:ph idx="14"/>
          </p:nvPr>
        </p:nvSpPr>
        <p:spPr>
          <a:xfrm>
            <a:off x="8001739" y="2552345"/>
            <a:ext cx="3390161" cy="3272810"/>
          </a:xfrm>
        </p:spPr>
        <p:txBody>
          <a:bodyPr rtlCol="0">
            <a:normAutofit/>
          </a:bodyPr>
          <a:lstStyle/>
          <a:p>
            <a:pPr rtl="0"/>
            <a:r>
              <a:rPr lang="en-GB"/>
              <a:t>This PowerPoint theme uses its own unique set of colours, fonts and effects to create the overall look and feel of these slides. </a:t>
            </a:r>
          </a:p>
          <a:p>
            <a:pPr rtl="0"/>
            <a:r>
              <a:rPr lang="en-GB"/>
              <a:t>PowerPoint has tons of themes to give your presentation just the right personality. </a:t>
            </a:r>
          </a:p>
        </p:txBody>
      </p:sp>
      <p:sp>
        <p:nvSpPr>
          <p:cNvPr id="4" name="Footer Placeholder 3">
            <a:extLst>
              <a:ext uri="{FF2B5EF4-FFF2-40B4-BE49-F238E27FC236}">
                <a16:creationId xmlns:a16="http://schemas.microsoft.com/office/drawing/2014/main" id="{3CB9876A-BC55-4DB7-BA35-73529A684A09}"/>
              </a:ext>
            </a:extLst>
          </p:cNvPr>
          <p:cNvSpPr>
            <a:spLocks noGrp="1"/>
          </p:cNvSpPr>
          <p:nvPr>
            <p:ph type="ftr" sz="quarter" idx="11"/>
          </p:nvPr>
        </p:nvSpPr>
        <p:spPr>
          <a:xfrm>
            <a:off x="715383" y="6356350"/>
            <a:ext cx="4539727" cy="365125"/>
          </a:xfrm>
        </p:spPr>
        <p:txBody>
          <a:bodyPr rtlCol="0"/>
          <a:lstStyle/>
          <a:p>
            <a:pPr rtl="0"/>
            <a:r>
              <a:rPr lang="en-GB"/>
              <a:t>PRESENTATION TITLE</a:t>
            </a:r>
          </a:p>
        </p:txBody>
      </p:sp>
      <p:sp>
        <p:nvSpPr>
          <p:cNvPr id="5" name="Date Placeholder 4">
            <a:extLst>
              <a:ext uri="{FF2B5EF4-FFF2-40B4-BE49-F238E27FC236}">
                <a16:creationId xmlns:a16="http://schemas.microsoft.com/office/drawing/2014/main" id="{36F0DF38-18D4-4B4F-8831-376C71C9D1A7}"/>
              </a:ext>
            </a:extLst>
          </p:cNvPr>
          <p:cNvSpPr>
            <a:spLocks noGrp="1"/>
          </p:cNvSpPr>
          <p:nvPr>
            <p:ph type="dt" sz="half" idx="10"/>
          </p:nvPr>
        </p:nvSpPr>
        <p:spPr>
          <a:xfrm>
            <a:off x="8369448" y="6356350"/>
            <a:ext cx="2592594" cy="365125"/>
          </a:xfrm>
        </p:spPr>
        <p:txBody>
          <a:bodyPr rtlCol="0"/>
          <a:lstStyle/>
          <a:p>
            <a:pPr rtl="0"/>
            <a:r>
              <a:rPr lang="en-GB"/>
              <a:t>2/11/20XX</a:t>
            </a:r>
          </a:p>
        </p:txBody>
      </p:sp>
      <p:sp>
        <p:nvSpPr>
          <p:cNvPr id="6" name="Slide Number Placeholder 5">
            <a:extLst>
              <a:ext uri="{FF2B5EF4-FFF2-40B4-BE49-F238E27FC236}">
                <a16:creationId xmlns:a16="http://schemas.microsoft.com/office/drawing/2014/main" id="{175B920D-84E7-484C-AD47-6294D4E4D6C0}"/>
              </a:ext>
            </a:extLst>
          </p:cNvPr>
          <p:cNvSpPr>
            <a:spLocks noGrp="1"/>
          </p:cNvSpPr>
          <p:nvPr>
            <p:ph type="sldNum" sz="quarter" idx="12"/>
          </p:nvPr>
        </p:nvSpPr>
        <p:spPr>
          <a:xfrm>
            <a:off x="10919012" y="6356350"/>
            <a:ext cx="672354" cy="365125"/>
          </a:xfrm>
        </p:spPr>
        <p:txBody>
          <a:bodyPr rtlCol="0"/>
          <a:lstStyle/>
          <a:p>
            <a:pPr rtl="0"/>
            <a:fld id="{E30AF5A0-43BB-4336-8627-9123B9144D80}" type="slidenum">
              <a:rPr lang="en-GB" smtClean="0"/>
              <a:pPr rtl="0"/>
              <a:t>26</a:t>
            </a:fld>
            <a:endParaRPr lang="en-GB"/>
          </a:p>
        </p:txBody>
      </p:sp>
    </p:spTree>
    <p:extLst>
      <p:ext uri="{BB962C8B-B14F-4D97-AF65-F5344CB8AC3E}">
        <p14:creationId xmlns:p14="http://schemas.microsoft.com/office/powerpoint/2010/main" val="1335074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2B9FC-B1A4-42E1-B2DC-D0C0A1C37D05}"/>
              </a:ext>
            </a:extLst>
          </p:cNvPr>
          <p:cNvSpPr>
            <a:spLocks noGrp="1"/>
          </p:cNvSpPr>
          <p:nvPr>
            <p:ph type="title"/>
          </p:nvPr>
        </p:nvSpPr>
        <p:spPr>
          <a:xfrm>
            <a:off x="7887511" y="909639"/>
            <a:ext cx="3703856" cy="1290636"/>
          </a:xfrm>
        </p:spPr>
        <p:txBody>
          <a:bodyPr rtlCol="0"/>
          <a:lstStyle/>
          <a:p>
            <a:pPr rtl="0"/>
            <a:r>
              <a:rPr lang="en-GB"/>
              <a:t>Summary</a:t>
            </a:r>
          </a:p>
        </p:txBody>
      </p:sp>
      <p:pic>
        <p:nvPicPr>
          <p:cNvPr id="15" name="Picture Placeholder 14" descr="Autumn Orange Forest ">
            <a:extLst>
              <a:ext uri="{FF2B5EF4-FFF2-40B4-BE49-F238E27FC236}">
                <a16:creationId xmlns:a16="http://schemas.microsoft.com/office/drawing/2014/main" id="{3A763A56-8C12-404B-B374-9F31E4B7045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715383" y="723900"/>
            <a:ext cx="3179762" cy="2160588"/>
          </a:xfrm>
        </p:spPr>
      </p:pic>
      <p:pic>
        <p:nvPicPr>
          <p:cNvPr id="17" name="Picture Placeholder 16" descr="Autumn Orange leaves Forest ">
            <a:extLst>
              <a:ext uri="{FF2B5EF4-FFF2-40B4-BE49-F238E27FC236}">
                <a16:creationId xmlns:a16="http://schemas.microsoft.com/office/drawing/2014/main" id="{1B0C884E-6FFE-4DE6-BFE7-C8DDFFBD2CA3}"/>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a:ext>
            </a:extLst>
          </a:blip>
          <a:srcRect/>
          <a:stretch/>
        </p:blipFill>
        <p:spPr>
          <a:xfrm>
            <a:off x="715383" y="3048000"/>
            <a:ext cx="3178175" cy="3086100"/>
          </a:xfrm>
        </p:spPr>
      </p:pic>
      <p:pic>
        <p:nvPicPr>
          <p:cNvPr id="16" name="Picture Placeholder 15" descr="Tree Bark">
            <a:extLst>
              <a:ext uri="{FF2B5EF4-FFF2-40B4-BE49-F238E27FC236}">
                <a16:creationId xmlns:a16="http://schemas.microsoft.com/office/drawing/2014/main" id="{DDB395F7-633B-4BAB-9D62-331ADC13DF89}"/>
              </a:ext>
            </a:extLst>
          </p:cNvPr>
          <p:cNvPicPr>
            <a:picLocks noGrp="1" noChangeAspect="1"/>
          </p:cNvPicPr>
          <p:nvPr>
            <p:ph type="pic" sz="quarter" idx="17"/>
          </p:nvPr>
        </p:nvPicPr>
        <p:blipFill rotWithShape="1">
          <a:blip r:embed="rId5" cstate="screen">
            <a:extLst>
              <a:ext uri="{28A0092B-C50C-407E-A947-70E740481C1C}">
                <a14:useLocalDpi xmlns:a14="http://schemas.microsoft.com/office/drawing/2010/main"/>
              </a:ext>
            </a:extLst>
          </a:blip>
          <a:srcRect/>
          <a:stretch/>
        </p:blipFill>
        <p:spPr>
          <a:xfrm>
            <a:off x="4040188" y="723900"/>
            <a:ext cx="3371850" cy="3159125"/>
          </a:xfrm>
        </p:spPr>
      </p:pic>
      <p:pic>
        <p:nvPicPr>
          <p:cNvPr id="22" name="Picture Placeholder 21" descr="Autumn yellow leaves in a Forest ">
            <a:extLst>
              <a:ext uri="{FF2B5EF4-FFF2-40B4-BE49-F238E27FC236}">
                <a16:creationId xmlns:a16="http://schemas.microsoft.com/office/drawing/2014/main" id="{8B455C34-F1AA-4708-A656-BEC06F9933C9}"/>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a:ext>
            </a:extLst>
          </a:blip>
          <a:srcRect/>
          <a:stretch/>
        </p:blipFill>
        <p:spPr>
          <a:xfrm>
            <a:off x="4039608" y="4038600"/>
            <a:ext cx="3371659" cy="2095500"/>
          </a:xfrm>
        </p:spPr>
      </p:pic>
      <p:sp>
        <p:nvSpPr>
          <p:cNvPr id="6" name="Content Placeholder 5">
            <a:extLst>
              <a:ext uri="{FF2B5EF4-FFF2-40B4-BE49-F238E27FC236}">
                <a16:creationId xmlns:a16="http://schemas.microsoft.com/office/drawing/2014/main" id="{9E34ACCB-B6BA-4CC9-8CCA-E2AD5B563412}"/>
              </a:ext>
            </a:extLst>
          </p:cNvPr>
          <p:cNvSpPr>
            <a:spLocks noGrp="1"/>
          </p:cNvSpPr>
          <p:nvPr>
            <p:ph idx="1"/>
          </p:nvPr>
        </p:nvSpPr>
        <p:spPr>
          <a:xfrm>
            <a:off x="7887510" y="2380221"/>
            <a:ext cx="3703856" cy="3866403"/>
          </a:xfrm>
        </p:spPr>
        <p:txBody>
          <a:bodyPr rtlCol="0">
            <a:normAutofit/>
          </a:bodyPr>
          <a:lstStyle/>
          <a:p>
            <a:pPr rtl="0"/>
            <a:r>
              <a:rPr lang="en-GB"/>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sp>
        <p:nvSpPr>
          <p:cNvPr id="4" name="Footer Placeholder 3">
            <a:extLst>
              <a:ext uri="{FF2B5EF4-FFF2-40B4-BE49-F238E27FC236}">
                <a16:creationId xmlns:a16="http://schemas.microsoft.com/office/drawing/2014/main" id="{5483E4BF-9AC6-4D06-8588-EDC2D3F0210B}"/>
              </a:ext>
            </a:extLst>
          </p:cNvPr>
          <p:cNvSpPr>
            <a:spLocks noGrp="1"/>
          </p:cNvSpPr>
          <p:nvPr>
            <p:ph type="ftr" sz="quarter" idx="11"/>
          </p:nvPr>
        </p:nvSpPr>
        <p:spPr>
          <a:xfrm>
            <a:off x="715383" y="6356350"/>
            <a:ext cx="4539727" cy="365125"/>
          </a:xfrm>
        </p:spPr>
        <p:txBody>
          <a:bodyPr rtlCol="0"/>
          <a:lstStyle/>
          <a:p>
            <a:pPr rtl="0"/>
            <a:r>
              <a:rPr lang="en-GB"/>
              <a:t>PRESENTATION TITLE</a:t>
            </a:r>
          </a:p>
        </p:txBody>
      </p:sp>
      <p:sp>
        <p:nvSpPr>
          <p:cNvPr id="3" name="Date Placeholder 2">
            <a:extLst>
              <a:ext uri="{FF2B5EF4-FFF2-40B4-BE49-F238E27FC236}">
                <a16:creationId xmlns:a16="http://schemas.microsoft.com/office/drawing/2014/main" id="{8F9B575E-9DC4-4E76-81D3-A29FB27E8C4A}"/>
              </a:ext>
            </a:extLst>
          </p:cNvPr>
          <p:cNvSpPr>
            <a:spLocks noGrp="1"/>
          </p:cNvSpPr>
          <p:nvPr>
            <p:ph type="dt" sz="half" idx="10"/>
          </p:nvPr>
        </p:nvSpPr>
        <p:spPr>
          <a:xfrm>
            <a:off x="8369448" y="6356350"/>
            <a:ext cx="2592594" cy="365125"/>
          </a:xfrm>
        </p:spPr>
        <p:txBody>
          <a:bodyPr rtlCol="0"/>
          <a:lstStyle/>
          <a:p>
            <a:pPr rtl="0"/>
            <a:r>
              <a:rPr lang="en-GB"/>
              <a:t>2/11/20XX</a:t>
            </a:r>
          </a:p>
        </p:txBody>
      </p:sp>
      <p:sp>
        <p:nvSpPr>
          <p:cNvPr id="5" name="Slide Number Placeholder 4">
            <a:extLst>
              <a:ext uri="{FF2B5EF4-FFF2-40B4-BE49-F238E27FC236}">
                <a16:creationId xmlns:a16="http://schemas.microsoft.com/office/drawing/2014/main" id="{72222C8D-E9B4-48F2-9C7F-21F2902FB362}"/>
              </a:ext>
            </a:extLst>
          </p:cNvPr>
          <p:cNvSpPr>
            <a:spLocks noGrp="1"/>
          </p:cNvSpPr>
          <p:nvPr>
            <p:ph type="sldNum" sz="quarter" idx="12"/>
          </p:nvPr>
        </p:nvSpPr>
        <p:spPr>
          <a:xfrm>
            <a:off x="10919012" y="6356350"/>
            <a:ext cx="672354" cy="365125"/>
          </a:xfrm>
        </p:spPr>
        <p:txBody>
          <a:bodyPr rtlCol="0"/>
          <a:lstStyle/>
          <a:p>
            <a:pPr rtl="0"/>
            <a:fld id="{DE330D17-32E5-404A-9262-6A998ABC0878}" type="slidenum">
              <a:rPr lang="en-GB" smtClean="0"/>
              <a:pPr rtl="0"/>
              <a:t>27</a:t>
            </a:fld>
            <a:endParaRPr lang="en-GB"/>
          </a:p>
        </p:txBody>
      </p:sp>
    </p:spTree>
    <p:extLst>
      <p:ext uri="{BB962C8B-B14F-4D97-AF65-F5344CB8AC3E}">
        <p14:creationId xmlns:p14="http://schemas.microsoft.com/office/powerpoint/2010/main" val="3093274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C7F04A-6CF6-4CF1-BAEE-2B210EFC6B58}"/>
              </a:ext>
            </a:extLst>
          </p:cNvPr>
          <p:cNvSpPr>
            <a:spLocks noGrp="1"/>
          </p:cNvSpPr>
          <p:nvPr>
            <p:ph type="ctrTitle"/>
          </p:nvPr>
        </p:nvSpPr>
        <p:spPr>
          <a:xfrm>
            <a:off x="695325" y="4209006"/>
            <a:ext cx="10782299" cy="1100621"/>
          </a:xfrm>
        </p:spPr>
        <p:txBody>
          <a:bodyPr rtlCol="0">
            <a:normAutofit/>
          </a:bodyPr>
          <a:lstStyle/>
          <a:p>
            <a:pPr rtl="0"/>
            <a:r>
              <a:rPr lang="en-GB" dirty="0">
                <a:latin typeface="IBM Plex Mono" panose="020B0509050203000203" pitchFamily="49" charset="0"/>
              </a:rPr>
              <a:t>Introduction</a:t>
            </a:r>
          </a:p>
        </p:txBody>
      </p:sp>
      <p:pic>
        <p:nvPicPr>
          <p:cNvPr id="9" name="Picture 4" descr="figure 3">
            <a:extLst>
              <a:ext uri="{FF2B5EF4-FFF2-40B4-BE49-F238E27FC236}">
                <a16:creationId xmlns:a16="http://schemas.microsoft.com/office/drawing/2014/main" id="{F4E106D0-8FCA-E5F3-D3A2-7A572AA240A7}"/>
              </a:ext>
            </a:extLst>
          </p:cNvPr>
          <p:cNvPicPr>
            <a:picLocks noGrp="1" noChangeAspect="1" noChangeArrowheads="1"/>
          </p:cNvPicPr>
          <p:nvPr>
            <p:ph type="pic" sz="quarter" idx="14"/>
          </p:nvPr>
        </p:nvPicPr>
        <p:blipFill>
          <a:blip r:embed="rId3">
            <a:extLst>
              <a:ext uri="{28A0092B-C50C-407E-A947-70E740481C1C}">
                <a14:useLocalDpi xmlns:a14="http://schemas.microsoft.com/office/drawing/2010/main" val="0"/>
              </a:ext>
            </a:extLst>
          </a:blip>
          <a:srcRect l="-3236" t="-1064" r="-1" b="40689"/>
          <a:stretch/>
        </p:blipFill>
        <p:spPr bwMode="auto">
          <a:xfrm>
            <a:off x="5976938" y="758016"/>
            <a:ext cx="5453341" cy="3093585"/>
          </a:xfrm>
          <a:prstGeom prst="rect">
            <a:avLst/>
          </a:prstGeom>
          <a:noFill/>
        </p:spPr>
      </p:pic>
      <p:sp>
        <p:nvSpPr>
          <p:cNvPr id="3" name="Footer Placeholder 2">
            <a:extLst>
              <a:ext uri="{FF2B5EF4-FFF2-40B4-BE49-F238E27FC236}">
                <a16:creationId xmlns:a16="http://schemas.microsoft.com/office/drawing/2014/main" id="{EB2D8EB9-86D8-46F2-805C-7BA07DB989B8}"/>
              </a:ext>
            </a:extLst>
          </p:cNvPr>
          <p:cNvSpPr>
            <a:spLocks noGrp="1"/>
          </p:cNvSpPr>
          <p:nvPr>
            <p:ph type="ftr" sz="quarter" idx="11"/>
          </p:nvPr>
        </p:nvSpPr>
        <p:spPr>
          <a:xfrm>
            <a:off x="715383" y="6356350"/>
            <a:ext cx="4539727" cy="365125"/>
          </a:xfrm>
        </p:spPr>
        <p:txBody>
          <a:bodyPr rtlCol="0" anchor="ctr">
            <a:normAutofit/>
          </a:bodyPr>
          <a:lstStyle/>
          <a:p>
            <a:pPr rtl="0">
              <a:spcAft>
                <a:spcPts val="600"/>
              </a:spcAft>
            </a:pPr>
            <a:r>
              <a:rPr lang="en-GB" dirty="0"/>
              <a:t>SE01</a:t>
            </a:r>
          </a:p>
        </p:txBody>
      </p:sp>
      <p:sp>
        <p:nvSpPr>
          <p:cNvPr id="4" name="Slide Number Placeholder 3">
            <a:extLst>
              <a:ext uri="{FF2B5EF4-FFF2-40B4-BE49-F238E27FC236}">
                <a16:creationId xmlns:a16="http://schemas.microsoft.com/office/drawing/2014/main" id="{A5BB3454-C461-4318-8C59-919AC8FD3CDF}"/>
              </a:ext>
            </a:extLst>
          </p:cNvPr>
          <p:cNvSpPr>
            <a:spLocks noGrp="1"/>
          </p:cNvSpPr>
          <p:nvPr>
            <p:ph type="sldNum" sz="quarter" idx="12"/>
          </p:nvPr>
        </p:nvSpPr>
        <p:spPr>
          <a:xfrm>
            <a:off x="10919012" y="6356350"/>
            <a:ext cx="672354" cy="365125"/>
          </a:xfrm>
        </p:spPr>
        <p:txBody>
          <a:bodyPr rtlCol="0" anchor="ctr">
            <a:normAutofit/>
          </a:bodyPr>
          <a:lstStyle/>
          <a:p>
            <a:pPr rtl="0">
              <a:lnSpc>
                <a:spcPct val="90000"/>
              </a:lnSpc>
              <a:spcAft>
                <a:spcPts val="600"/>
              </a:spcAft>
            </a:pPr>
            <a:r>
              <a:rPr lang="en-GB" dirty="0">
                <a:latin typeface="IBM Plex Mono" panose="020B0509050203000203" pitchFamily="49" charset="0"/>
              </a:rPr>
              <a:t>03</a:t>
            </a:r>
          </a:p>
        </p:txBody>
      </p:sp>
      <p:sp>
        <p:nvSpPr>
          <p:cNvPr id="13" name="Subtitle 12">
            <a:extLst>
              <a:ext uri="{FF2B5EF4-FFF2-40B4-BE49-F238E27FC236}">
                <a16:creationId xmlns:a16="http://schemas.microsoft.com/office/drawing/2014/main" id="{505B6D00-521B-2595-9FA8-C0B82EF75BB9}"/>
              </a:ext>
            </a:extLst>
          </p:cNvPr>
          <p:cNvSpPr>
            <a:spLocks noGrp="1"/>
          </p:cNvSpPr>
          <p:nvPr>
            <p:ph type="subTitle" idx="1"/>
          </p:nvPr>
        </p:nvSpPr>
        <p:spPr>
          <a:xfrm>
            <a:off x="695324" y="4876213"/>
            <a:ext cx="9972675" cy="543505"/>
          </a:xfrm>
        </p:spPr>
        <p:txBody>
          <a:bodyPr/>
          <a:lstStyle/>
          <a:p>
            <a:r>
              <a:rPr lang="en-GB" dirty="0">
                <a:latin typeface="IBM Plex Sans" panose="020B0503050203000203" pitchFamily="34" charset="0"/>
              </a:rPr>
              <a:t>Deep Learning is a subset of machine learning where models — typically neural networks — learn directly from </a:t>
            </a:r>
            <a:r>
              <a:rPr lang="en-GB" dirty="0" err="1">
                <a:latin typeface="IBM Plex Sans" panose="020B0503050203000203" pitchFamily="34" charset="0"/>
              </a:rPr>
              <a:t>data.Inspired</a:t>
            </a:r>
            <a:r>
              <a:rPr lang="en-GB" dirty="0">
                <a:latin typeface="IBM Plex Sans" panose="020B0503050203000203" pitchFamily="34" charset="0"/>
              </a:rPr>
              <a:t> by the structure and function of the human brain. Just like humans learn to recognize cats by seeing many pictures of cats, deep learning models learn patterns from data — not rules programmed by hand.</a:t>
            </a:r>
          </a:p>
        </p:txBody>
      </p:sp>
      <p:pic>
        <p:nvPicPr>
          <p:cNvPr id="24" name="Picture 11" descr="Deep Learning and Neural Networks">
            <a:extLst>
              <a:ext uri="{FF2B5EF4-FFF2-40B4-BE49-F238E27FC236}">
                <a16:creationId xmlns:a16="http://schemas.microsoft.com/office/drawing/2014/main" id="{6A92E01D-ACC3-EB26-08DB-94E81BB1E74F}"/>
              </a:ext>
            </a:extLst>
          </p:cNvPr>
          <p:cNvPicPr>
            <a:picLocks noGrp="1" noChangeAspect="1" noChangeArrowheads="1"/>
          </p:cNvPicPr>
          <p:nvPr>
            <p:ph type="pic" sz="quarter" idx="13"/>
          </p:nvPr>
        </p:nvPicPr>
        <p:blipFill>
          <a:blip r:embed="rId4">
            <a:extLst>
              <a:ext uri="{28A0092B-C50C-407E-A947-70E740481C1C}">
                <a14:useLocalDpi xmlns:a14="http://schemas.microsoft.com/office/drawing/2010/main" val="0"/>
              </a:ext>
            </a:extLst>
          </a:blip>
          <a:srcRect t="4267" b="4267"/>
          <a:stretch>
            <a:fillRect/>
          </a:stretch>
        </p:blipFill>
        <p:spPr bwMode="auto">
          <a:xfrm>
            <a:off x="695324" y="694165"/>
            <a:ext cx="5176838" cy="3071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725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DE996-9C2F-E661-56FD-F04A90F8A29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C1ECEBF-C7C8-5786-CE0A-A95EC97D03F2}"/>
              </a:ext>
            </a:extLst>
          </p:cNvPr>
          <p:cNvSpPr>
            <a:spLocks noGrp="1"/>
          </p:cNvSpPr>
          <p:nvPr>
            <p:ph type="title"/>
          </p:nvPr>
        </p:nvSpPr>
        <p:spPr>
          <a:xfrm>
            <a:off x="695325" y="888999"/>
            <a:ext cx="10798176" cy="1051914"/>
          </a:xfrm>
        </p:spPr>
        <p:txBody>
          <a:bodyPr rtlCol="0">
            <a:normAutofit/>
          </a:bodyPr>
          <a:lstStyle/>
          <a:p>
            <a:pPr rtl="0"/>
            <a:r>
              <a:rPr lang="en-GB" dirty="0">
                <a:latin typeface="IBM Plex Mono" panose="020B0509050203000203" pitchFamily="49" charset="0"/>
              </a:rPr>
              <a:t>Deep learning</a:t>
            </a:r>
          </a:p>
        </p:txBody>
      </p:sp>
      <p:pic>
        <p:nvPicPr>
          <p:cNvPr id="4" name="Picture 3" descr="A screenshot of a video game&#10;&#10;AI-generated content may be incorrect.">
            <a:extLst>
              <a:ext uri="{FF2B5EF4-FFF2-40B4-BE49-F238E27FC236}">
                <a16:creationId xmlns:a16="http://schemas.microsoft.com/office/drawing/2014/main" id="{7484E2EC-2921-5356-BB59-4CBE0D461D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9234" y="1668606"/>
            <a:ext cx="9533636" cy="4552312"/>
          </a:xfrm>
          <a:prstGeom prst="rect">
            <a:avLst/>
          </a:prstGeom>
          <a:noFill/>
        </p:spPr>
      </p:pic>
      <p:sp>
        <p:nvSpPr>
          <p:cNvPr id="8" name="Footer Placeholder 2">
            <a:extLst>
              <a:ext uri="{FF2B5EF4-FFF2-40B4-BE49-F238E27FC236}">
                <a16:creationId xmlns:a16="http://schemas.microsoft.com/office/drawing/2014/main" id="{FDF3B34A-3CC2-E3EE-2CB1-A8F64A3C2F25}"/>
              </a:ext>
            </a:extLst>
          </p:cNvPr>
          <p:cNvSpPr>
            <a:spLocks noGrp="1"/>
          </p:cNvSpPr>
          <p:nvPr>
            <p:ph type="ftr" sz="quarter" idx="11"/>
          </p:nvPr>
        </p:nvSpPr>
        <p:spPr>
          <a:xfrm>
            <a:off x="715383" y="6356350"/>
            <a:ext cx="4539727" cy="365125"/>
          </a:xfrm>
        </p:spPr>
        <p:txBody>
          <a:bodyPr rtlCol="0" anchor="ctr">
            <a:normAutofit/>
          </a:bodyPr>
          <a:lstStyle/>
          <a:p>
            <a:pPr rtl="0">
              <a:spcAft>
                <a:spcPts val="600"/>
              </a:spcAft>
            </a:pPr>
            <a:r>
              <a:rPr lang="en-GB" dirty="0"/>
              <a:t>SE01</a:t>
            </a:r>
          </a:p>
        </p:txBody>
      </p:sp>
      <p:sp>
        <p:nvSpPr>
          <p:cNvPr id="9" name="Slide Number Placeholder 3">
            <a:extLst>
              <a:ext uri="{FF2B5EF4-FFF2-40B4-BE49-F238E27FC236}">
                <a16:creationId xmlns:a16="http://schemas.microsoft.com/office/drawing/2014/main" id="{14F7807A-4E75-E379-AEFA-B213831FA195}"/>
              </a:ext>
            </a:extLst>
          </p:cNvPr>
          <p:cNvSpPr>
            <a:spLocks noGrp="1"/>
          </p:cNvSpPr>
          <p:nvPr>
            <p:ph type="sldNum" sz="quarter" idx="12"/>
          </p:nvPr>
        </p:nvSpPr>
        <p:spPr>
          <a:xfrm>
            <a:off x="10919012" y="6356350"/>
            <a:ext cx="672354" cy="365125"/>
          </a:xfrm>
        </p:spPr>
        <p:txBody>
          <a:bodyPr rtlCol="0" anchor="ctr">
            <a:normAutofit/>
          </a:bodyPr>
          <a:lstStyle/>
          <a:p>
            <a:pPr rtl="0">
              <a:lnSpc>
                <a:spcPct val="90000"/>
              </a:lnSpc>
              <a:spcAft>
                <a:spcPts val="600"/>
              </a:spcAft>
            </a:pPr>
            <a:r>
              <a:rPr lang="en-GB" dirty="0">
                <a:latin typeface="IBM Plex Mono" panose="020B0509050203000203" pitchFamily="49" charset="0"/>
              </a:rPr>
              <a:t>04</a:t>
            </a:r>
          </a:p>
        </p:txBody>
      </p:sp>
    </p:spTree>
    <p:extLst>
      <p:ext uri="{BB962C8B-B14F-4D97-AF65-F5344CB8AC3E}">
        <p14:creationId xmlns:p14="http://schemas.microsoft.com/office/powerpoint/2010/main" val="1488840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F436F-4535-4BBF-B451-F7AC9E8A5FDC}"/>
              </a:ext>
            </a:extLst>
          </p:cNvPr>
          <p:cNvSpPr>
            <a:spLocks noGrp="1"/>
          </p:cNvSpPr>
          <p:nvPr>
            <p:ph type="ctrTitle"/>
          </p:nvPr>
        </p:nvSpPr>
        <p:spPr>
          <a:xfrm>
            <a:off x="684643" y="871759"/>
            <a:ext cx="5227171" cy="576042"/>
          </a:xfrm>
        </p:spPr>
        <p:txBody>
          <a:bodyPr rtlCol="0"/>
          <a:lstStyle/>
          <a:p>
            <a:pPr rtl="0"/>
            <a:r>
              <a:rPr lang="en-US" dirty="0" err="1">
                <a:latin typeface="IBM Plex Mono" panose="020B0509050203000203" pitchFamily="49" charset="0"/>
              </a:rPr>
              <a:t>PyTorch</a:t>
            </a:r>
            <a:endParaRPr lang="en-GB" dirty="0">
              <a:latin typeface="IBM Plex Mono" panose="020B0509050203000203" pitchFamily="49" charset="0"/>
            </a:endParaRPr>
          </a:p>
        </p:txBody>
      </p:sp>
      <p:pic>
        <p:nvPicPr>
          <p:cNvPr id="6" name="Picture 4" descr="Introduction to PyTorch and PyTorch Lightning - SORINT.lab">
            <a:extLst>
              <a:ext uri="{FF2B5EF4-FFF2-40B4-BE49-F238E27FC236}">
                <a16:creationId xmlns:a16="http://schemas.microsoft.com/office/drawing/2014/main" id="{F52C401E-A8F0-E7F8-B456-83A08C15991C}"/>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l="8611" r="8611"/>
          <a:stretch>
            <a:fillRect/>
          </a:stretch>
        </p:blipFill>
        <p:spPr bwMode="auto">
          <a:xfrm>
            <a:off x="6515100" y="0"/>
            <a:ext cx="56769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E120EC7-794F-FD2E-378E-C9ACCE635113}"/>
              </a:ext>
            </a:extLst>
          </p:cNvPr>
          <p:cNvSpPr txBox="1"/>
          <p:nvPr/>
        </p:nvSpPr>
        <p:spPr>
          <a:xfrm>
            <a:off x="979983" y="1705212"/>
            <a:ext cx="5116017" cy="3371051"/>
          </a:xfrm>
          <a:prstGeom prst="rect">
            <a:avLst/>
          </a:prstGeom>
          <a:noFill/>
        </p:spPr>
        <p:txBody>
          <a:bodyPr wrap="square">
            <a:spAutoFit/>
          </a:bodyPr>
          <a:lstStyle/>
          <a:p>
            <a:pPr marL="285750" indent="-285750" rtl="0">
              <a:lnSpc>
                <a:spcPct val="150000"/>
              </a:lnSpc>
              <a:buFont typeface="Arial" panose="020B0604020202020204" pitchFamily="34" charset="0"/>
              <a:buChar char="•"/>
            </a:pPr>
            <a:r>
              <a:rPr lang="en-GB" b="1" dirty="0">
                <a:latin typeface="IBM Plex Sans" panose="020B0503050203000203" pitchFamily="34" charset="0"/>
              </a:rPr>
              <a:t>Dynamic Computation Graph: </a:t>
            </a:r>
            <a:r>
              <a:rPr lang="en-GB" dirty="0">
                <a:latin typeface="IBM Plex Sans" panose="020B0503050203000203" pitchFamily="34" charset="0"/>
              </a:rPr>
              <a:t>Easier debugging and flexible model building</a:t>
            </a:r>
          </a:p>
          <a:p>
            <a:pPr marL="285750" indent="-285750" rtl="0">
              <a:lnSpc>
                <a:spcPct val="150000"/>
              </a:lnSpc>
              <a:buFont typeface="Arial" panose="020B0604020202020204" pitchFamily="34" charset="0"/>
              <a:buChar char="•"/>
            </a:pPr>
            <a:r>
              <a:rPr lang="en-GB" b="1" dirty="0">
                <a:latin typeface="IBM Plex Sans" panose="020B0503050203000203" pitchFamily="34" charset="0"/>
              </a:rPr>
              <a:t>Pythonic and Intuitive API: </a:t>
            </a:r>
            <a:r>
              <a:rPr lang="en-GB" dirty="0">
                <a:latin typeface="IBM Plex Sans" panose="020B0503050203000203" pitchFamily="34" charset="0"/>
              </a:rPr>
              <a:t>Seamless integration with Python libraries</a:t>
            </a:r>
          </a:p>
          <a:p>
            <a:pPr marL="285750" indent="-285750" rtl="0">
              <a:lnSpc>
                <a:spcPct val="150000"/>
              </a:lnSpc>
              <a:buFont typeface="Arial" panose="020B0604020202020204" pitchFamily="34" charset="0"/>
              <a:buChar char="•"/>
            </a:pPr>
            <a:r>
              <a:rPr lang="en-GB" b="1" dirty="0">
                <a:latin typeface="IBM Plex Sans" panose="020B0503050203000203" pitchFamily="34" charset="0"/>
              </a:rPr>
              <a:t>Strong Research and Industry Adoption: </a:t>
            </a:r>
            <a:r>
              <a:rPr lang="en-GB" dirty="0">
                <a:latin typeface="IBM Plex Sans" panose="020B0503050203000203" pitchFamily="34" charset="0"/>
              </a:rPr>
              <a:t>Used by major companies and researchers</a:t>
            </a:r>
          </a:p>
          <a:p>
            <a:pPr marL="285750" indent="-285750" rtl="0">
              <a:lnSpc>
                <a:spcPct val="150000"/>
              </a:lnSpc>
              <a:buFont typeface="Arial" panose="020B0604020202020204" pitchFamily="34" charset="0"/>
              <a:buChar char="•"/>
            </a:pPr>
            <a:r>
              <a:rPr lang="en-GB" b="1" dirty="0">
                <a:latin typeface="IBM Plex Sans" panose="020B0503050203000203" pitchFamily="34" charset="0"/>
              </a:rPr>
              <a:t>Excellent GPU Acceleration: </a:t>
            </a:r>
            <a:r>
              <a:rPr lang="en-GB" dirty="0">
                <a:latin typeface="IBM Plex Sans" panose="020B0503050203000203" pitchFamily="34" charset="0"/>
              </a:rPr>
              <a:t>Optimised for performance on GPUs and TPUs</a:t>
            </a:r>
          </a:p>
        </p:txBody>
      </p:sp>
      <p:sp>
        <p:nvSpPr>
          <p:cNvPr id="23" name="Footer Placeholder 2">
            <a:extLst>
              <a:ext uri="{FF2B5EF4-FFF2-40B4-BE49-F238E27FC236}">
                <a16:creationId xmlns:a16="http://schemas.microsoft.com/office/drawing/2014/main" id="{6ADF2723-5EC8-41F6-AB9C-189F8DC28CC1}"/>
              </a:ext>
            </a:extLst>
          </p:cNvPr>
          <p:cNvSpPr txBox="1">
            <a:spLocks/>
          </p:cNvSpPr>
          <p:nvPr/>
        </p:nvSpPr>
        <p:spPr>
          <a:xfrm>
            <a:off x="729450" y="6328851"/>
            <a:ext cx="4539727"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1200" cap="none" spc="0" normalizeH="0" baseline="0" noProof="0" dirty="0">
                <a:ln>
                  <a:noFill/>
                </a:ln>
                <a:solidFill>
                  <a:srgbClr val="000000"/>
                </a:solidFill>
                <a:effectLst/>
                <a:uLnTx/>
                <a:uFillTx/>
                <a:latin typeface="Univers Condensed"/>
                <a:ea typeface="+mn-ea"/>
                <a:cs typeface="+mn-cs"/>
              </a:rPr>
              <a:t>SE01</a:t>
            </a:r>
          </a:p>
        </p:txBody>
      </p:sp>
      <p:sp>
        <p:nvSpPr>
          <p:cNvPr id="24" name="Slide Number Placeholder 3">
            <a:extLst>
              <a:ext uri="{FF2B5EF4-FFF2-40B4-BE49-F238E27FC236}">
                <a16:creationId xmlns:a16="http://schemas.microsoft.com/office/drawing/2014/main" id="{D7E17869-2C86-138B-4226-985AF3BF3879}"/>
              </a:ext>
            </a:extLst>
          </p:cNvPr>
          <p:cNvSpPr txBox="1">
            <a:spLocks/>
          </p:cNvSpPr>
          <p:nvPr/>
        </p:nvSpPr>
        <p:spPr>
          <a:xfrm>
            <a:off x="10919012" y="6356350"/>
            <a:ext cx="672354"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GB" dirty="0">
                <a:latin typeface="IBM Plex Mono" panose="020B0509050203000203" pitchFamily="49" charset="0"/>
              </a:rPr>
              <a:t>04</a:t>
            </a:r>
          </a:p>
        </p:txBody>
      </p:sp>
    </p:spTree>
    <p:extLst>
      <p:ext uri="{BB962C8B-B14F-4D97-AF65-F5344CB8AC3E}">
        <p14:creationId xmlns:p14="http://schemas.microsoft.com/office/powerpoint/2010/main" val="3384328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F9F2C-206A-43D1-E299-5E7360E1A35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4A19A3F-E8DB-0BC7-95A9-F2A3B2880342}"/>
              </a:ext>
            </a:extLst>
          </p:cNvPr>
          <p:cNvSpPr>
            <a:spLocks noGrp="1"/>
          </p:cNvSpPr>
          <p:nvPr>
            <p:ph type="title"/>
          </p:nvPr>
        </p:nvSpPr>
        <p:spPr>
          <a:xfrm>
            <a:off x="695325" y="888999"/>
            <a:ext cx="10798176" cy="1051914"/>
          </a:xfrm>
        </p:spPr>
        <p:txBody>
          <a:bodyPr rtlCol="0"/>
          <a:lstStyle/>
          <a:p>
            <a:pPr rtl="0"/>
            <a:r>
              <a:rPr lang="en-GB" dirty="0">
                <a:latin typeface="IBM Plex Mono" panose="020B0509050203000203" pitchFamily="49" charset="0"/>
              </a:rPr>
              <a:t>Why PYTORCH</a:t>
            </a:r>
          </a:p>
        </p:txBody>
      </p:sp>
      <p:graphicFrame>
        <p:nvGraphicFramePr>
          <p:cNvPr id="9" name="Content Placeholder 4">
            <a:extLst>
              <a:ext uri="{FF2B5EF4-FFF2-40B4-BE49-F238E27FC236}">
                <a16:creationId xmlns:a16="http://schemas.microsoft.com/office/drawing/2014/main" id="{21001A09-2487-4AF9-5382-7157D8BDFC0D}"/>
              </a:ext>
            </a:extLst>
          </p:cNvPr>
          <p:cNvGraphicFramePr>
            <a:graphicFrameLocks/>
          </p:cNvGraphicFramePr>
          <p:nvPr>
            <p:extLst>
              <p:ext uri="{D42A27DB-BD31-4B8C-83A1-F6EECF244321}">
                <p14:modId xmlns:p14="http://schemas.microsoft.com/office/powerpoint/2010/main" val="2862256428"/>
              </p:ext>
            </p:extLst>
          </p:nvPr>
        </p:nvGraphicFramePr>
        <p:xfrm>
          <a:off x="1562026" y="1601838"/>
          <a:ext cx="9067947" cy="4395299"/>
        </p:xfrm>
        <a:graphic>
          <a:graphicData uri="http://schemas.openxmlformats.org/drawingml/2006/table">
            <a:tbl>
              <a:tblPr firstRow="1" firstCol="1" bandRow="1">
                <a:tableStyleId>{7E9639D4-E3E2-4D34-9284-5A2195B3D0D7}</a:tableStyleId>
              </a:tblPr>
              <a:tblGrid>
                <a:gridCol w="2266987">
                  <a:extLst>
                    <a:ext uri="{9D8B030D-6E8A-4147-A177-3AD203B41FA5}">
                      <a16:colId xmlns:a16="http://schemas.microsoft.com/office/drawing/2014/main" val="2535392950"/>
                    </a:ext>
                  </a:extLst>
                </a:gridCol>
                <a:gridCol w="2105310">
                  <a:extLst>
                    <a:ext uri="{9D8B030D-6E8A-4147-A177-3AD203B41FA5}">
                      <a16:colId xmlns:a16="http://schemas.microsoft.com/office/drawing/2014/main" val="1100741231"/>
                    </a:ext>
                  </a:extLst>
                </a:gridCol>
                <a:gridCol w="2165060">
                  <a:extLst>
                    <a:ext uri="{9D8B030D-6E8A-4147-A177-3AD203B41FA5}">
                      <a16:colId xmlns:a16="http://schemas.microsoft.com/office/drawing/2014/main" val="2157407995"/>
                    </a:ext>
                  </a:extLst>
                </a:gridCol>
                <a:gridCol w="2530590">
                  <a:extLst>
                    <a:ext uri="{9D8B030D-6E8A-4147-A177-3AD203B41FA5}">
                      <a16:colId xmlns:a16="http://schemas.microsoft.com/office/drawing/2014/main" val="1974015333"/>
                    </a:ext>
                  </a:extLst>
                </a:gridCol>
              </a:tblGrid>
              <a:tr h="562352">
                <a:tc>
                  <a:txBody>
                    <a:bodyPr/>
                    <a:lstStyle/>
                    <a:p>
                      <a:pPr>
                        <a:lnSpc>
                          <a:spcPct val="107000"/>
                        </a:lnSpc>
                        <a:spcAft>
                          <a:spcPts val="800"/>
                        </a:spcAft>
                        <a:buNone/>
                      </a:pPr>
                      <a:r>
                        <a:rPr lang="en-GB" sz="1000" kern="100" dirty="0">
                          <a:effectLst/>
                          <a:latin typeface="IBM Plex Sans" panose="020B0503050203000203" pitchFamily="34" charset="0"/>
                        </a:rPr>
                        <a:t>Feature</a:t>
                      </a:r>
                      <a:endParaRPr lang="en-GB" sz="1000" kern="100" dirty="0">
                        <a:effectLst/>
                        <a:latin typeface="IBM Plex Sans" panose="020B0503050203000203" pitchFamily="34" charset="0"/>
                        <a:ea typeface="Aptos" panose="020B0004020202020204" pitchFamily="34" charset="0"/>
                        <a:cs typeface="Times New Roman" panose="02020603050405020304" pitchFamily="18" charset="0"/>
                      </a:endParaRPr>
                    </a:p>
                  </a:txBody>
                  <a:tcPr marL="8787" marR="8787" marT="8787" marB="8787" anchor="ctr"/>
                </a:tc>
                <a:tc>
                  <a:txBody>
                    <a:bodyPr/>
                    <a:lstStyle/>
                    <a:p>
                      <a:pPr>
                        <a:lnSpc>
                          <a:spcPct val="107000"/>
                        </a:lnSpc>
                        <a:spcAft>
                          <a:spcPts val="800"/>
                        </a:spcAft>
                        <a:buNone/>
                      </a:pPr>
                      <a:r>
                        <a:rPr lang="en-GB" sz="1000" kern="100">
                          <a:effectLst/>
                          <a:latin typeface="IBM Plex Sans" panose="020B0503050203000203" pitchFamily="34" charset="0"/>
                        </a:rPr>
                        <a:t>PyTorch</a:t>
                      </a:r>
                      <a:endParaRPr lang="en-GB" sz="1000" kern="100">
                        <a:effectLst/>
                        <a:latin typeface="IBM Plex Sans" panose="020B0503050203000203" pitchFamily="34" charset="0"/>
                        <a:ea typeface="Aptos" panose="020B0004020202020204" pitchFamily="34" charset="0"/>
                        <a:cs typeface="Times New Roman" panose="02020603050405020304" pitchFamily="18" charset="0"/>
                      </a:endParaRPr>
                    </a:p>
                  </a:txBody>
                  <a:tcPr marL="8787" marR="8787" marT="8787" marB="8787" anchor="ctr"/>
                </a:tc>
                <a:tc>
                  <a:txBody>
                    <a:bodyPr/>
                    <a:lstStyle/>
                    <a:p>
                      <a:pPr>
                        <a:lnSpc>
                          <a:spcPct val="107000"/>
                        </a:lnSpc>
                        <a:spcAft>
                          <a:spcPts val="800"/>
                        </a:spcAft>
                        <a:buNone/>
                      </a:pPr>
                      <a:r>
                        <a:rPr lang="en-GB" sz="1000" kern="100" dirty="0">
                          <a:effectLst/>
                          <a:latin typeface="IBM Plex Sans" panose="020B0503050203000203" pitchFamily="34" charset="0"/>
                        </a:rPr>
                        <a:t>TensorFlow</a:t>
                      </a:r>
                      <a:endParaRPr lang="en-GB" sz="1000" kern="100" dirty="0">
                        <a:effectLst/>
                        <a:latin typeface="IBM Plex Sans" panose="020B0503050203000203" pitchFamily="34" charset="0"/>
                        <a:ea typeface="Aptos" panose="020B0004020202020204" pitchFamily="34" charset="0"/>
                        <a:cs typeface="Times New Roman" panose="02020603050405020304" pitchFamily="18" charset="0"/>
                      </a:endParaRPr>
                    </a:p>
                  </a:txBody>
                  <a:tcPr marL="8787" marR="8787" marT="8787" marB="8787" anchor="ctr"/>
                </a:tc>
                <a:tc>
                  <a:txBody>
                    <a:bodyPr/>
                    <a:lstStyle/>
                    <a:p>
                      <a:pPr>
                        <a:lnSpc>
                          <a:spcPct val="107000"/>
                        </a:lnSpc>
                        <a:spcAft>
                          <a:spcPts val="800"/>
                        </a:spcAft>
                        <a:buNone/>
                      </a:pPr>
                      <a:r>
                        <a:rPr lang="en-GB" sz="1000" kern="100">
                          <a:effectLst/>
                          <a:latin typeface="IBM Plex Sans" panose="020B0503050203000203" pitchFamily="34" charset="0"/>
                        </a:rPr>
                        <a:t>Keras</a:t>
                      </a:r>
                      <a:endParaRPr lang="en-GB" sz="1000" kern="100">
                        <a:effectLst/>
                        <a:latin typeface="IBM Plex Sans" panose="020B0503050203000203" pitchFamily="34" charset="0"/>
                        <a:ea typeface="Aptos" panose="020B0004020202020204" pitchFamily="34" charset="0"/>
                        <a:cs typeface="Times New Roman" panose="02020603050405020304" pitchFamily="18" charset="0"/>
                      </a:endParaRPr>
                    </a:p>
                  </a:txBody>
                  <a:tcPr marL="8787" marR="8787" marT="8787" marB="8787" anchor="ctr"/>
                </a:tc>
                <a:extLst>
                  <a:ext uri="{0D108BD9-81ED-4DB2-BD59-A6C34878D82A}">
                    <a16:rowId xmlns:a16="http://schemas.microsoft.com/office/drawing/2014/main" val="3488019274"/>
                  </a:ext>
                </a:extLst>
              </a:tr>
              <a:tr h="878677">
                <a:tc>
                  <a:txBody>
                    <a:bodyPr/>
                    <a:lstStyle/>
                    <a:p>
                      <a:pPr>
                        <a:lnSpc>
                          <a:spcPct val="107000"/>
                        </a:lnSpc>
                        <a:spcAft>
                          <a:spcPts val="800"/>
                        </a:spcAft>
                        <a:buNone/>
                      </a:pPr>
                      <a:r>
                        <a:rPr lang="en-GB" sz="1000" kern="100">
                          <a:effectLst/>
                          <a:latin typeface="IBM Plex Sans" panose="020B0503050203000203" pitchFamily="34" charset="0"/>
                        </a:rPr>
                        <a:t>Ease of Use</a:t>
                      </a:r>
                      <a:endParaRPr lang="en-GB" sz="1000" kern="100">
                        <a:effectLst/>
                        <a:latin typeface="IBM Plex Sans" panose="020B0503050203000203" pitchFamily="34" charset="0"/>
                        <a:ea typeface="Aptos" panose="020B0004020202020204" pitchFamily="34" charset="0"/>
                        <a:cs typeface="Times New Roman" panose="02020603050405020304" pitchFamily="18" charset="0"/>
                      </a:endParaRPr>
                    </a:p>
                  </a:txBody>
                  <a:tcPr marL="8787" marR="8787" marT="8787" marB="8787" anchor="ctr"/>
                </a:tc>
                <a:tc>
                  <a:txBody>
                    <a:bodyPr/>
                    <a:lstStyle/>
                    <a:p>
                      <a:pPr>
                        <a:lnSpc>
                          <a:spcPct val="107000"/>
                        </a:lnSpc>
                        <a:spcAft>
                          <a:spcPts val="800"/>
                        </a:spcAft>
                        <a:buNone/>
                      </a:pPr>
                      <a:r>
                        <a:rPr lang="en-GB" sz="1000" kern="100">
                          <a:effectLst/>
                          <a:latin typeface="IBM Plex Sans" panose="020B0503050203000203" pitchFamily="34" charset="0"/>
                        </a:rPr>
                        <a:t>High (Pythonic, dynamic computation graph)</a:t>
                      </a:r>
                      <a:endParaRPr lang="en-GB" sz="1000" kern="100">
                        <a:effectLst/>
                        <a:latin typeface="IBM Plex Sans" panose="020B0503050203000203" pitchFamily="34" charset="0"/>
                        <a:ea typeface="Aptos" panose="020B0004020202020204" pitchFamily="34" charset="0"/>
                        <a:cs typeface="Times New Roman" panose="02020603050405020304" pitchFamily="18" charset="0"/>
                      </a:endParaRPr>
                    </a:p>
                  </a:txBody>
                  <a:tcPr marL="8787" marR="8787" marT="8787" marB="8787" anchor="ctr"/>
                </a:tc>
                <a:tc>
                  <a:txBody>
                    <a:bodyPr/>
                    <a:lstStyle/>
                    <a:p>
                      <a:pPr>
                        <a:lnSpc>
                          <a:spcPct val="107000"/>
                        </a:lnSpc>
                        <a:spcAft>
                          <a:spcPts val="800"/>
                        </a:spcAft>
                        <a:buNone/>
                      </a:pPr>
                      <a:r>
                        <a:rPr lang="en-GB" sz="1000" kern="100">
                          <a:effectLst/>
                          <a:latin typeface="IBM Plex Sans" panose="020B0503050203000203" pitchFamily="34" charset="0"/>
                        </a:rPr>
                        <a:t>Moderate (Static graph by default, more setup)</a:t>
                      </a:r>
                      <a:endParaRPr lang="en-GB" sz="1000" kern="100">
                        <a:effectLst/>
                        <a:latin typeface="IBM Plex Sans" panose="020B0503050203000203" pitchFamily="34" charset="0"/>
                        <a:ea typeface="Aptos" panose="020B0004020202020204" pitchFamily="34" charset="0"/>
                        <a:cs typeface="Times New Roman" panose="02020603050405020304" pitchFamily="18" charset="0"/>
                      </a:endParaRPr>
                    </a:p>
                  </a:txBody>
                  <a:tcPr marL="8787" marR="8787" marT="8787" marB="8787" anchor="ctr"/>
                </a:tc>
                <a:tc>
                  <a:txBody>
                    <a:bodyPr/>
                    <a:lstStyle/>
                    <a:p>
                      <a:pPr>
                        <a:lnSpc>
                          <a:spcPct val="107000"/>
                        </a:lnSpc>
                        <a:spcAft>
                          <a:spcPts val="800"/>
                        </a:spcAft>
                        <a:buNone/>
                      </a:pPr>
                      <a:r>
                        <a:rPr lang="en-GB" sz="1000" kern="100" dirty="0">
                          <a:effectLst/>
                          <a:latin typeface="IBM Plex Sans" panose="020B0503050203000203" pitchFamily="34" charset="0"/>
                        </a:rPr>
                        <a:t>Very High (High-level API)</a:t>
                      </a:r>
                      <a:endParaRPr lang="en-GB" sz="1000" kern="100" dirty="0">
                        <a:effectLst/>
                        <a:latin typeface="IBM Plex Sans" panose="020B0503050203000203" pitchFamily="34" charset="0"/>
                        <a:ea typeface="Aptos" panose="020B0004020202020204" pitchFamily="34" charset="0"/>
                        <a:cs typeface="Times New Roman" panose="02020603050405020304" pitchFamily="18" charset="0"/>
                      </a:endParaRPr>
                    </a:p>
                  </a:txBody>
                  <a:tcPr marL="8787" marR="8787" marT="8787" marB="8787" anchor="ctr"/>
                </a:tc>
                <a:extLst>
                  <a:ext uri="{0D108BD9-81ED-4DB2-BD59-A6C34878D82A}">
                    <a16:rowId xmlns:a16="http://schemas.microsoft.com/office/drawing/2014/main" val="1823581821"/>
                  </a:ext>
                </a:extLst>
              </a:tr>
              <a:tr h="590854">
                <a:tc>
                  <a:txBody>
                    <a:bodyPr/>
                    <a:lstStyle/>
                    <a:p>
                      <a:pPr>
                        <a:lnSpc>
                          <a:spcPct val="107000"/>
                        </a:lnSpc>
                        <a:spcAft>
                          <a:spcPts val="800"/>
                        </a:spcAft>
                        <a:buNone/>
                      </a:pPr>
                      <a:r>
                        <a:rPr lang="en-GB" sz="1000" kern="100">
                          <a:effectLst/>
                          <a:latin typeface="IBM Plex Sans" panose="020B0503050203000203" pitchFamily="34" charset="0"/>
                        </a:rPr>
                        <a:t>Flexibility</a:t>
                      </a:r>
                      <a:endParaRPr lang="en-GB" sz="1000" kern="100">
                        <a:effectLst/>
                        <a:latin typeface="IBM Plex Sans" panose="020B0503050203000203" pitchFamily="34" charset="0"/>
                        <a:ea typeface="Aptos" panose="020B0004020202020204" pitchFamily="34" charset="0"/>
                        <a:cs typeface="Times New Roman" panose="02020603050405020304" pitchFamily="18" charset="0"/>
                      </a:endParaRPr>
                    </a:p>
                  </a:txBody>
                  <a:tcPr marL="8787" marR="8787" marT="8787" marB="8787" anchor="ctr"/>
                </a:tc>
                <a:tc>
                  <a:txBody>
                    <a:bodyPr/>
                    <a:lstStyle/>
                    <a:p>
                      <a:pPr>
                        <a:lnSpc>
                          <a:spcPct val="107000"/>
                        </a:lnSpc>
                        <a:spcAft>
                          <a:spcPts val="800"/>
                        </a:spcAft>
                        <a:buNone/>
                      </a:pPr>
                      <a:r>
                        <a:rPr lang="en-GB" sz="1000" kern="100">
                          <a:effectLst/>
                          <a:latin typeface="IBM Plex Sans" panose="020B0503050203000203" pitchFamily="34" charset="0"/>
                        </a:rPr>
                        <a:t>High</a:t>
                      </a:r>
                      <a:endParaRPr lang="en-GB" sz="1000" kern="100">
                        <a:effectLst/>
                        <a:latin typeface="IBM Plex Sans" panose="020B0503050203000203" pitchFamily="34" charset="0"/>
                        <a:ea typeface="Aptos" panose="020B0004020202020204" pitchFamily="34" charset="0"/>
                        <a:cs typeface="Times New Roman" panose="02020603050405020304" pitchFamily="18" charset="0"/>
                      </a:endParaRPr>
                    </a:p>
                  </a:txBody>
                  <a:tcPr marL="8787" marR="8787" marT="8787" marB="8787" anchor="ctr"/>
                </a:tc>
                <a:tc>
                  <a:txBody>
                    <a:bodyPr/>
                    <a:lstStyle/>
                    <a:p>
                      <a:pPr>
                        <a:lnSpc>
                          <a:spcPct val="107000"/>
                        </a:lnSpc>
                        <a:spcAft>
                          <a:spcPts val="800"/>
                        </a:spcAft>
                        <a:buNone/>
                      </a:pPr>
                      <a:r>
                        <a:rPr lang="en-GB" sz="1000" kern="100">
                          <a:effectLst/>
                          <a:latin typeface="IBM Plex Sans" panose="020B0503050203000203" pitchFamily="34" charset="0"/>
                        </a:rPr>
                        <a:t>Moderate</a:t>
                      </a:r>
                      <a:endParaRPr lang="en-GB" sz="1000" kern="100">
                        <a:effectLst/>
                        <a:latin typeface="IBM Plex Sans" panose="020B0503050203000203" pitchFamily="34" charset="0"/>
                        <a:ea typeface="Aptos" panose="020B0004020202020204" pitchFamily="34" charset="0"/>
                        <a:cs typeface="Times New Roman" panose="02020603050405020304" pitchFamily="18" charset="0"/>
                      </a:endParaRPr>
                    </a:p>
                  </a:txBody>
                  <a:tcPr marL="8787" marR="8787" marT="8787" marB="8787" anchor="ctr"/>
                </a:tc>
                <a:tc>
                  <a:txBody>
                    <a:bodyPr/>
                    <a:lstStyle/>
                    <a:p>
                      <a:pPr>
                        <a:lnSpc>
                          <a:spcPct val="107000"/>
                        </a:lnSpc>
                        <a:spcAft>
                          <a:spcPts val="800"/>
                        </a:spcAft>
                        <a:buNone/>
                      </a:pPr>
                      <a:r>
                        <a:rPr lang="en-GB" sz="1000" kern="100">
                          <a:effectLst/>
                          <a:latin typeface="IBM Plex Sans" panose="020B0503050203000203" pitchFamily="34" charset="0"/>
                        </a:rPr>
                        <a:t>Low (abstracted API)</a:t>
                      </a:r>
                      <a:endParaRPr lang="en-GB" sz="1000" kern="100">
                        <a:effectLst/>
                        <a:latin typeface="IBM Plex Sans" panose="020B0503050203000203" pitchFamily="34" charset="0"/>
                        <a:ea typeface="Aptos" panose="020B0004020202020204" pitchFamily="34" charset="0"/>
                        <a:cs typeface="Times New Roman" panose="02020603050405020304" pitchFamily="18" charset="0"/>
                      </a:endParaRPr>
                    </a:p>
                  </a:txBody>
                  <a:tcPr marL="8787" marR="8787" marT="8787" marB="8787" anchor="ctr"/>
                </a:tc>
                <a:extLst>
                  <a:ext uri="{0D108BD9-81ED-4DB2-BD59-A6C34878D82A}">
                    <a16:rowId xmlns:a16="http://schemas.microsoft.com/office/drawing/2014/main" val="4290483064"/>
                  </a:ext>
                </a:extLst>
              </a:tr>
              <a:tr h="590854">
                <a:tc>
                  <a:txBody>
                    <a:bodyPr/>
                    <a:lstStyle/>
                    <a:p>
                      <a:pPr>
                        <a:lnSpc>
                          <a:spcPct val="107000"/>
                        </a:lnSpc>
                        <a:spcAft>
                          <a:spcPts val="800"/>
                        </a:spcAft>
                        <a:buNone/>
                      </a:pPr>
                      <a:r>
                        <a:rPr lang="en-GB" sz="1000" kern="100">
                          <a:effectLst/>
                          <a:latin typeface="IBM Plex Sans" panose="020B0503050203000203" pitchFamily="34" charset="0"/>
                        </a:rPr>
                        <a:t>Performance</a:t>
                      </a:r>
                      <a:endParaRPr lang="en-GB" sz="1000" kern="100">
                        <a:effectLst/>
                        <a:latin typeface="IBM Plex Sans" panose="020B0503050203000203" pitchFamily="34" charset="0"/>
                        <a:ea typeface="Aptos" panose="020B0004020202020204" pitchFamily="34" charset="0"/>
                        <a:cs typeface="Times New Roman" panose="02020603050405020304" pitchFamily="18" charset="0"/>
                      </a:endParaRPr>
                    </a:p>
                  </a:txBody>
                  <a:tcPr marL="8787" marR="8787" marT="8787" marB="8787" anchor="ctr"/>
                </a:tc>
                <a:tc>
                  <a:txBody>
                    <a:bodyPr/>
                    <a:lstStyle/>
                    <a:p>
                      <a:pPr>
                        <a:lnSpc>
                          <a:spcPct val="107000"/>
                        </a:lnSpc>
                        <a:spcAft>
                          <a:spcPts val="800"/>
                        </a:spcAft>
                        <a:buNone/>
                      </a:pPr>
                      <a:r>
                        <a:rPr lang="en-GB" sz="1000" kern="100">
                          <a:effectLst/>
                          <a:latin typeface="IBM Plex Sans" panose="020B0503050203000203" pitchFamily="34" charset="0"/>
                        </a:rPr>
                        <a:t>High</a:t>
                      </a:r>
                      <a:endParaRPr lang="en-GB" sz="1000" kern="100">
                        <a:effectLst/>
                        <a:latin typeface="IBM Plex Sans" panose="020B0503050203000203" pitchFamily="34" charset="0"/>
                        <a:ea typeface="Aptos" panose="020B0004020202020204" pitchFamily="34" charset="0"/>
                        <a:cs typeface="Times New Roman" panose="02020603050405020304" pitchFamily="18" charset="0"/>
                      </a:endParaRPr>
                    </a:p>
                  </a:txBody>
                  <a:tcPr marL="8787" marR="8787" marT="8787" marB="8787" anchor="ctr"/>
                </a:tc>
                <a:tc>
                  <a:txBody>
                    <a:bodyPr/>
                    <a:lstStyle/>
                    <a:p>
                      <a:pPr>
                        <a:lnSpc>
                          <a:spcPct val="107000"/>
                        </a:lnSpc>
                        <a:spcAft>
                          <a:spcPts val="800"/>
                        </a:spcAft>
                        <a:buNone/>
                      </a:pPr>
                      <a:r>
                        <a:rPr lang="en-GB" sz="1000" kern="100">
                          <a:effectLst/>
                          <a:latin typeface="IBM Plex Sans" panose="020B0503050203000203" pitchFamily="34" charset="0"/>
                        </a:rPr>
                        <a:t>Very High (Optimized for deployment)</a:t>
                      </a:r>
                      <a:endParaRPr lang="en-GB" sz="1000" kern="100">
                        <a:effectLst/>
                        <a:latin typeface="IBM Plex Sans" panose="020B0503050203000203" pitchFamily="34" charset="0"/>
                        <a:ea typeface="Aptos" panose="020B0004020202020204" pitchFamily="34" charset="0"/>
                        <a:cs typeface="Times New Roman" panose="02020603050405020304" pitchFamily="18" charset="0"/>
                      </a:endParaRPr>
                    </a:p>
                  </a:txBody>
                  <a:tcPr marL="8787" marR="8787" marT="8787" marB="8787" anchor="ctr"/>
                </a:tc>
                <a:tc>
                  <a:txBody>
                    <a:bodyPr/>
                    <a:lstStyle/>
                    <a:p>
                      <a:pPr>
                        <a:lnSpc>
                          <a:spcPct val="107000"/>
                        </a:lnSpc>
                        <a:spcAft>
                          <a:spcPts val="800"/>
                        </a:spcAft>
                        <a:buNone/>
                      </a:pPr>
                      <a:r>
                        <a:rPr lang="en-GB" sz="1000" kern="100">
                          <a:effectLst/>
                          <a:latin typeface="IBM Plex Sans" panose="020B0503050203000203" pitchFamily="34" charset="0"/>
                        </a:rPr>
                        <a:t>Moderate</a:t>
                      </a:r>
                      <a:endParaRPr lang="en-GB" sz="1000" kern="100">
                        <a:effectLst/>
                        <a:latin typeface="IBM Plex Sans" panose="020B0503050203000203" pitchFamily="34" charset="0"/>
                        <a:ea typeface="Aptos" panose="020B0004020202020204" pitchFamily="34" charset="0"/>
                        <a:cs typeface="Times New Roman" panose="02020603050405020304" pitchFamily="18" charset="0"/>
                      </a:endParaRPr>
                    </a:p>
                  </a:txBody>
                  <a:tcPr marL="8787" marR="8787" marT="8787" marB="8787" anchor="ctr"/>
                </a:tc>
                <a:extLst>
                  <a:ext uri="{0D108BD9-81ED-4DB2-BD59-A6C34878D82A}">
                    <a16:rowId xmlns:a16="http://schemas.microsoft.com/office/drawing/2014/main" val="1324384716"/>
                  </a:ext>
                </a:extLst>
              </a:tr>
              <a:tr h="590854">
                <a:tc>
                  <a:txBody>
                    <a:bodyPr/>
                    <a:lstStyle/>
                    <a:p>
                      <a:pPr>
                        <a:lnSpc>
                          <a:spcPct val="107000"/>
                        </a:lnSpc>
                        <a:spcAft>
                          <a:spcPts val="800"/>
                        </a:spcAft>
                        <a:buNone/>
                      </a:pPr>
                      <a:r>
                        <a:rPr lang="en-GB" sz="1000" kern="100">
                          <a:effectLst/>
                          <a:latin typeface="IBM Plex Sans" panose="020B0503050203000203" pitchFamily="34" charset="0"/>
                        </a:rPr>
                        <a:t>Debugging</a:t>
                      </a:r>
                      <a:endParaRPr lang="en-GB" sz="1000" kern="100">
                        <a:effectLst/>
                        <a:latin typeface="IBM Plex Sans" panose="020B0503050203000203" pitchFamily="34" charset="0"/>
                        <a:ea typeface="Aptos" panose="020B0004020202020204" pitchFamily="34" charset="0"/>
                        <a:cs typeface="Times New Roman" panose="02020603050405020304" pitchFamily="18" charset="0"/>
                      </a:endParaRPr>
                    </a:p>
                  </a:txBody>
                  <a:tcPr marL="8787" marR="8787" marT="8787" marB="8787" anchor="ctr"/>
                </a:tc>
                <a:tc>
                  <a:txBody>
                    <a:bodyPr/>
                    <a:lstStyle/>
                    <a:p>
                      <a:pPr>
                        <a:lnSpc>
                          <a:spcPct val="107000"/>
                        </a:lnSpc>
                        <a:spcAft>
                          <a:spcPts val="800"/>
                        </a:spcAft>
                        <a:buNone/>
                      </a:pPr>
                      <a:r>
                        <a:rPr lang="en-GB" sz="1000" kern="100">
                          <a:effectLst/>
                          <a:latin typeface="IBM Plex Sans" panose="020B0503050203000203" pitchFamily="34" charset="0"/>
                        </a:rPr>
                        <a:t>Easy (Eager execution)</a:t>
                      </a:r>
                      <a:endParaRPr lang="en-GB" sz="1000" kern="100">
                        <a:effectLst/>
                        <a:latin typeface="IBM Plex Sans" panose="020B0503050203000203" pitchFamily="34" charset="0"/>
                        <a:ea typeface="Aptos" panose="020B0004020202020204" pitchFamily="34" charset="0"/>
                        <a:cs typeface="Times New Roman" panose="02020603050405020304" pitchFamily="18" charset="0"/>
                      </a:endParaRPr>
                    </a:p>
                  </a:txBody>
                  <a:tcPr marL="8787" marR="8787" marT="8787" marB="8787" anchor="ctr"/>
                </a:tc>
                <a:tc>
                  <a:txBody>
                    <a:bodyPr/>
                    <a:lstStyle/>
                    <a:p>
                      <a:pPr>
                        <a:lnSpc>
                          <a:spcPct val="107000"/>
                        </a:lnSpc>
                        <a:spcAft>
                          <a:spcPts val="800"/>
                        </a:spcAft>
                        <a:buNone/>
                      </a:pPr>
                      <a:r>
                        <a:rPr lang="en-GB" sz="1000" kern="100">
                          <a:effectLst/>
                          <a:latin typeface="IBM Plex Sans" panose="020B0503050203000203" pitchFamily="34" charset="0"/>
                        </a:rPr>
                        <a:t>Harder (Graph-based execution)</a:t>
                      </a:r>
                      <a:endParaRPr lang="en-GB" sz="1000" kern="100">
                        <a:effectLst/>
                        <a:latin typeface="IBM Plex Sans" panose="020B0503050203000203" pitchFamily="34" charset="0"/>
                        <a:ea typeface="Aptos" panose="020B0004020202020204" pitchFamily="34" charset="0"/>
                        <a:cs typeface="Times New Roman" panose="02020603050405020304" pitchFamily="18" charset="0"/>
                      </a:endParaRPr>
                    </a:p>
                  </a:txBody>
                  <a:tcPr marL="8787" marR="8787" marT="8787" marB="8787" anchor="ctr"/>
                </a:tc>
                <a:tc>
                  <a:txBody>
                    <a:bodyPr/>
                    <a:lstStyle/>
                    <a:p>
                      <a:pPr>
                        <a:lnSpc>
                          <a:spcPct val="107000"/>
                        </a:lnSpc>
                        <a:spcAft>
                          <a:spcPts val="800"/>
                        </a:spcAft>
                        <a:buNone/>
                      </a:pPr>
                      <a:r>
                        <a:rPr lang="en-GB" sz="1000" kern="100">
                          <a:effectLst/>
                          <a:latin typeface="IBM Plex Sans" panose="020B0503050203000203" pitchFamily="34" charset="0"/>
                        </a:rPr>
                        <a:t>Easy</a:t>
                      </a:r>
                      <a:endParaRPr lang="en-GB" sz="1000" kern="100">
                        <a:effectLst/>
                        <a:latin typeface="IBM Plex Sans" panose="020B0503050203000203" pitchFamily="34" charset="0"/>
                        <a:ea typeface="Aptos" panose="020B0004020202020204" pitchFamily="34" charset="0"/>
                        <a:cs typeface="Times New Roman" panose="02020603050405020304" pitchFamily="18" charset="0"/>
                      </a:endParaRPr>
                    </a:p>
                  </a:txBody>
                  <a:tcPr marL="8787" marR="8787" marT="8787" marB="8787" anchor="ctr"/>
                </a:tc>
                <a:extLst>
                  <a:ext uri="{0D108BD9-81ED-4DB2-BD59-A6C34878D82A}">
                    <a16:rowId xmlns:a16="http://schemas.microsoft.com/office/drawing/2014/main" val="3777210344"/>
                  </a:ext>
                </a:extLst>
              </a:tr>
              <a:tr h="590854">
                <a:tc>
                  <a:txBody>
                    <a:bodyPr/>
                    <a:lstStyle/>
                    <a:p>
                      <a:pPr>
                        <a:lnSpc>
                          <a:spcPct val="107000"/>
                        </a:lnSpc>
                        <a:spcAft>
                          <a:spcPts val="800"/>
                        </a:spcAft>
                        <a:buNone/>
                      </a:pPr>
                      <a:r>
                        <a:rPr lang="en-GB" sz="1000" kern="100">
                          <a:effectLst/>
                          <a:latin typeface="IBM Plex Sans" panose="020B0503050203000203" pitchFamily="34" charset="0"/>
                        </a:rPr>
                        <a:t>GPU Support</a:t>
                      </a:r>
                      <a:endParaRPr lang="en-GB" sz="1000" kern="100">
                        <a:effectLst/>
                        <a:latin typeface="IBM Plex Sans" panose="020B0503050203000203" pitchFamily="34" charset="0"/>
                        <a:ea typeface="Aptos" panose="020B0004020202020204" pitchFamily="34" charset="0"/>
                        <a:cs typeface="Times New Roman" panose="02020603050405020304" pitchFamily="18" charset="0"/>
                      </a:endParaRPr>
                    </a:p>
                  </a:txBody>
                  <a:tcPr marL="8787" marR="8787" marT="8787" marB="8787" anchor="ctr"/>
                </a:tc>
                <a:tc>
                  <a:txBody>
                    <a:bodyPr/>
                    <a:lstStyle/>
                    <a:p>
                      <a:pPr>
                        <a:lnSpc>
                          <a:spcPct val="107000"/>
                        </a:lnSpc>
                        <a:spcAft>
                          <a:spcPts val="800"/>
                        </a:spcAft>
                        <a:buNone/>
                      </a:pPr>
                      <a:r>
                        <a:rPr lang="en-GB" sz="1000" kern="100">
                          <a:effectLst/>
                          <a:latin typeface="IBM Plex Sans" panose="020B0503050203000203" pitchFamily="34" charset="0"/>
                        </a:rPr>
                        <a:t>Excellent</a:t>
                      </a:r>
                      <a:endParaRPr lang="en-GB" sz="1000" kern="100">
                        <a:effectLst/>
                        <a:latin typeface="IBM Plex Sans" panose="020B0503050203000203" pitchFamily="34" charset="0"/>
                        <a:ea typeface="Aptos" panose="020B0004020202020204" pitchFamily="34" charset="0"/>
                        <a:cs typeface="Times New Roman" panose="02020603050405020304" pitchFamily="18" charset="0"/>
                      </a:endParaRPr>
                    </a:p>
                  </a:txBody>
                  <a:tcPr marL="8787" marR="8787" marT="8787" marB="8787" anchor="ctr"/>
                </a:tc>
                <a:tc>
                  <a:txBody>
                    <a:bodyPr/>
                    <a:lstStyle/>
                    <a:p>
                      <a:pPr>
                        <a:lnSpc>
                          <a:spcPct val="107000"/>
                        </a:lnSpc>
                        <a:spcAft>
                          <a:spcPts val="800"/>
                        </a:spcAft>
                        <a:buNone/>
                      </a:pPr>
                      <a:r>
                        <a:rPr lang="en-GB" sz="1000" kern="100">
                          <a:effectLst/>
                          <a:latin typeface="IBM Plex Sans" panose="020B0503050203000203" pitchFamily="34" charset="0"/>
                        </a:rPr>
                        <a:t>Excellent</a:t>
                      </a:r>
                      <a:endParaRPr lang="en-GB" sz="1000" kern="100">
                        <a:effectLst/>
                        <a:latin typeface="IBM Plex Sans" panose="020B0503050203000203" pitchFamily="34" charset="0"/>
                        <a:ea typeface="Aptos" panose="020B0004020202020204" pitchFamily="34" charset="0"/>
                        <a:cs typeface="Times New Roman" panose="02020603050405020304" pitchFamily="18" charset="0"/>
                      </a:endParaRPr>
                    </a:p>
                  </a:txBody>
                  <a:tcPr marL="8787" marR="8787" marT="8787" marB="8787" anchor="ctr"/>
                </a:tc>
                <a:tc>
                  <a:txBody>
                    <a:bodyPr/>
                    <a:lstStyle/>
                    <a:p>
                      <a:pPr>
                        <a:lnSpc>
                          <a:spcPct val="107000"/>
                        </a:lnSpc>
                        <a:spcAft>
                          <a:spcPts val="800"/>
                        </a:spcAft>
                        <a:buNone/>
                      </a:pPr>
                      <a:r>
                        <a:rPr lang="en-GB" sz="1000" kern="100">
                          <a:effectLst/>
                          <a:latin typeface="IBM Plex Sans" panose="020B0503050203000203" pitchFamily="34" charset="0"/>
                        </a:rPr>
                        <a:t>Good</a:t>
                      </a:r>
                      <a:endParaRPr lang="en-GB" sz="1000" kern="100">
                        <a:effectLst/>
                        <a:latin typeface="IBM Plex Sans" panose="020B0503050203000203" pitchFamily="34" charset="0"/>
                        <a:ea typeface="Aptos" panose="020B0004020202020204" pitchFamily="34" charset="0"/>
                        <a:cs typeface="Times New Roman" panose="02020603050405020304" pitchFamily="18" charset="0"/>
                      </a:endParaRPr>
                    </a:p>
                  </a:txBody>
                  <a:tcPr marL="8787" marR="8787" marT="8787" marB="8787" anchor="ctr"/>
                </a:tc>
                <a:extLst>
                  <a:ext uri="{0D108BD9-81ED-4DB2-BD59-A6C34878D82A}">
                    <a16:rowId xmlns:a16="http://schemas.microsoft.com/office/drawing/2014/main" val="170176231"/>
                  </a:ext>
                </a:extLst>
              </a:tr>
              <a:tr h="590854">
                <a:tc>
                  <a:txBody>
                    <a:bodyPr/>
                    <a:lstStyle/>
                    <a:p>
                      <a:pPr>
                        <a:lnSpc>
                          <a:spcPct val="107000"/>
                        </a:lnSpc>
                        <a:spcAft>
                          <a:spcPts val="800"/>
                        </a:spcAft>
                        <a:buNone/>
                      </a:pPr>
                      <a:r>
                        <a:rPr lang="en-GB" sz="1000" kern="100">
                          <a:effectLst/>
                          <a:latin typeface="IBM Plex Sans" panose="020B0503050203000203" pitchFamily="34" charset="0"/>
                        </a:rPr>
                        <a:t>Industry Use</a:t>
                      </a:r>
                      <a:endParaRPr lang="en-GB" sz="1000" kern="100">
                        <a:effectLst/>
                        <a:latin typeface="IBM Plex Sans" panose="020B0503050203000203" pitchFamily="34" charset="0"/>
                        <a:ea typeface="Aptos" panose="020B0004020202020204" pitchFamily="34" charset="0"/>
                        <a:cs typeface="Times New Roman" panose="02020603050405020304" pitchFamily="18" charset="0"/>
                      </a:endParaRPr>
                    </a:p>
                  </a:txBody>
                  <a:tcPr marL="8787" marR="8787" marT="8787" marB="8787" anchor="ctr"/>
                </a:tc>
                <a:tc>
                  <a:txBody>
                    <a:bodyPr/>
                    <a:lstStyle/>
                    <a:p>
                      <a:pPr>
                        <a:lnSpc>
                          <a:spcPct val="107000"/>
                        </a:lnSpc>
                        <a:spcAft>
                          <a:spcPts val="800"/>
                        </a:spcAft>
                        <a:buNone/>
                      </a:pPr>
                      <a:r>
                        <a:rPr lang="en-GB" sz="1000" kern="100">
                          <a:effectLst/>
                          <a:latin typeface="IBM Plex Sans" panose="020B0503050203000203" pitchFamily="34" charset="0"/>
                        </a:rPr>
                        <a:t>Research, Prototyping</a:t>
                      </a:r>
                      <a:endParaRPr lang="en-GB" sz="1000" kern="100">
                        <a:effectLst/>
                        <a:latin typeface="IBM Plex Sans" panose="020B0503050203000203" pitchFamily="34" charset="0"/>
                        <a:ea typeface="Aptos" panose="020B0004020202020204" pitchFamily="34" charset="0"/>
                        <a:cs typeface="Times New Roman" panose="02020603050405020304" pitchFamily="18" charset="0"/>
                      </a:endParaRPr>
                    </a:p>
                  </a:txBody>
                  <a:tcPr marL="8787" marR="8787" marT="8787" marB="8787" anchor="ctr"/>
                </a:tc>
                <a:tc>
                  <a:txBody>
                    <a:bodyPr/>
                    <a:lstStyle/>
                    <a:p>
                      <a:pPr>
                        <a:lnSpc>
                          <a:spcPct val="107000"/>
                        </a:lnSpc>
                        <a:spcAft>
                          <a:spcPts val="800"/>
                        </a:spcAft>
                        <a:buNone/>
                      </a:pPr>
                      <a:r>
                        <a:rPr lang="en-GB" sz="1000" kern="100">
                          <a:effectLst/>
                          <a:latin typeface="IBM Plex Sans" panose="020B0503050203000203" pitchFamily="34" charset="0"/>
                        </a:rPr>
                        <a:t>Production, Deployment</a:t>
                      </a:r>
                      <a:endParaRPr lang="en-GB" sz="1000" kern="100">
                        <a:effectLst/>
                        <a:latin typeface="IBM Plex Sans" panose="020B0503050203000203" pitchFamily="34" charset="0"/>
                        <a:ea typeface="Aptos" panose="020B0004020202020204" pitchFamily="34" charset="0"/>
                        <a:cs typeface="Times New Roman" panose="02020603050405020304" pitchFamily="18" charset="0"/>
                      </a:endParaRPr>
                    </a:p>
                  </a:txBody>
                  <a:tcPr marL="8787" marR="8787" marT="8787" marB="8787" anchor="ctr"/>
                </a:tc>
                <a:tc>
                  <a:txBody>
                    <a:bodyPr/>
                    <a:lstStyle/>
                    <a:p>
                      <a:pPr>
                        <a:lnSpc>
                          <a:spcPct val="107000"/>
                        </a:lnSpc>
                        <a:spcAft>
                          <a:spcPts val="800"/>
                        </a:spcAft>
                        <a:buNone/>
                      </a:pPr>
                      <a:r>
                        <a:rPr lang="en-GB" sz="1000" kern="100" dirty="0">
                          <a:effectLst/>
                          <a:latin typeface="IBM Plex Sans" panose="020B0503050203000203" pitchFamily="34" charset="0"/>
                        </a:rPr>
                        <a:t>Rapid Prototyping</a:t>
                      </a:r>
                      <a:endParaRPr lang="en-GB" sz="1000" kern="100" dirty="0">
                        <a:effectLst/>
                        <a:latin typeface="IBM Plex Sans" panose="020B0503050203000203" pitchFamily="34" charset="0"/>
                        <a:ea typeface="Aptos" panose="020B0004020202020204" pitchFamily="34" charset="0"/>
                        <a:cs typeface="Times New Roman" panose="02020603050405020304" pitchFamily="18" charset="0"/>
                      </a:endParaRPr>
                    </a:p>
                  </a:txBody>
                  <a:tcPr marL="8787" marR="8787" marT="8787" marB="8787" anchor="ctr"/>
                </a:tc>
                <a:extLst>
                  <a:ext uri="{0D108BD9-81ED-4DB2-BD59-A6C34878D82A}">
                    <a16:rowId xmlns:a16="http://schemas.microsoft.com/office/drawing/2014/main" val="3236874833"/>
                  </a:ext>
                </a:extLst>
              </a:tr>
            </a:tbl>
          </a:graphicData>
        </a:graphic>
      </p:graphicFrame>
      <p:sp>
        <p:nvSpPr>
          <p:cNvPr id="10" name="Footer Placeholder 2">
            <a:extLst>
              <a:ext uri="{FF2B5EF4-FFF2-40B4-BE49-F238E27FC236}">
                <a16:creationId xmlns:a16="http://schemas.microsoft.com/office/drawing/2014/main" id="{3E798EB2-D3B6-9F24-5898-12A1EC939095}"/>
              </a:ext>
            </a:extLst>
          </p:cNvPr>
          <p:cNvSpPr>
            <a:spLocks noGrp="1"/>
          </p:cNvSpPr>
          <p:nvPr>
            <p:ph type="ftr" sz="quarter" idx="11"/>
          </p:nvPr>
        </p:nvSpPr>
        <p:spPr>
          <a:xfrm>
            <a:off x="715383" y="6356350"/>
            <a:ext cx="4539727" cy="365125"/>
          </a:xfrm>
        </p:spPr>
        <p:txBody>
          <a:bodyPr rtlCol="0" anchor="ctr">
            <a:normAutofit/>
          </a:bodyPr>
          <a:lstStyle/>
          <a:p>
            <a:pPr rtl="0">
              <a:spcAft>
                <a:spcPts val="600"/>
              </a:spcAft>
            </a:pPr>
            <a:r>
              <a:rPr lang="en-GB" dirty="0"/>
              <a:t>SE01</a:t>
            </a:r>
          </a:p>
        </p:txBody>
      </p:sp>
      <p:sp>
        <p:nvSpPr>
          <p:cNvPr id="11" name="Slide Number Placeholder 3">
            <a:extLst>
              <a:ext uri="{FF2B5EF4-FFF2-40B4-BE49-F238E27FC236}">
                <a16:creationId xmlns:a16="http://schemas.microsoft.com/office/drawing/2014/main" id="{7FE928C7-3E86-2E37-9F21-F3C2180E86D6}"/>
              </a:ext>
            </a:extLst>
          </p:cNvPr>
          <p:cNvSpPr>
            <a:spLocks noGrp="1"/>
          </p:cNvSpPr>
          <p:nvPr>
            <p:ph type="sldNum" sz="quarter" idx="12"/>
          </p:nvPr>
        </p:nvSpPr>
        <p:spPr>
          <a:xfrm>
            <a:off x="10919012" y="6356350"/>
            <a:ext cx="672354" cy="365125"/>
          </a:xfrm>
        </p:spPr>
        <p:txBody>
          <a:bodyPr rtlCol="0" anchor="ctr">
            <a:normAutofit/>
          </a:bodyPr>
          <a:lstStyle/>
          <a:p>
            <a:pPr rtl="0">
              <a:lnSpc>
                <a:spcPct val="90000"/>
              </a:lnSpc>
              <a:spcAft>
                <a:spcPts val="600"/>
              </a:spcAft>
            </a:pPr>
            <a:r>
              <a:rPr lang="en-GB" dirty="0">
                <a:latin typeface="IBM Plex Mono" panose="020B0509050203000203" pitchFamily="49" charset="0"/>
              </a:rPr>
              <a:t>06</a:t>
            </a:r>
          </a:p>
        </p:txBody>
      </p:sp>
    </p:spTree>
    <p:extLst>
      <p:ext uri="{BB962C8B-B14F-4D97-AF65-F5344CB8AC3E}">
        <p14:creationId xmlns:p14="http://schemas.microsoft.com/office/powerpoint/2010/main" val="3186744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8B732-E6D7-CC09-8A13-66D4BA363D85}"/>
            </a:ext>
          </a:extLst>
        </p:cNvPr>
        <p:cNvGrpSpPr/>
        <p:nvPr/>
      </p:nvGrpSpPr>
      <p:grpSpPr>
        <a:xfrm>
          <a:off x="0" y="0"/>
          <a:ext cx="0" cy="0"/>
          <a:chOff x="0" y="0"/>
          <a:chExt cx="0" cy="0"/>
        </a:xfrm>
      </p:grpSpPr>
      <p:sp>
        <p:nvSpPr>
          <p:cNvPr id="24" name="Title 1">
            <a:extLst>
              <a:ext uri="{FF2B5EF4-FFF2-40B4-BE49-F238E27FC236}">
                <a16:creationId xmlns:a16="http://schemas.microsoft.com/office/drawing/2014/main" id="{B2BA249B-79BF-CC3E-B62D-EBC31B1A2CC7}"/>
              </a:ext>
            </a:extLst>
          </p:cNvPr>
          <p:cNvSpPr>
            <a:spLocks noGrp="1"/>
          </p:cNvSpPr>
          <p:nvPr>
            <p:ph type="ctrTitle"/>
          </p:nvPr>
        </p:nvSpPr>
        <p:spPr>
          <a:xfrm>
            <a:off x="684643" y="871758"/>
            <a:ext cx="5227171" cy="3017959"/>
          </a:xfrm>
        </p:spPr>
        <p:txBody>
          <a:bodyPr rtlCol="0">
            <a:normAutofit/>
          </a:bodyPr>
          <a:lstStyle/>
          <a:p>
            <a:r>
              <a:rPr lang="en-US" dirty="0">
                <a:latin typeface="IBM Plex Mono" panose="020B0509050203000203" pitchFamily="49" charset="0"/>
              </a:rPr>
              <a:t>Tensors</a:t>
            </a:r>
          </a:p>
        </p:txBody>
      </p:sp>
      <p:sp>
        <p:nvSpPr>
          <p:cNvPr id="23" name="Rectangle 2">
            <a:extLst>
              <a:ext uri="{FF2B5EF4-FFF2-40B4-BE49-F238E27FC236}">
                <a16:creationId xmlns:a16="http://schemas.microsoft.com/office/drawing/2014/main" id="{91B073E3-3E40-2C49-235E-63E91D53F4F3}"/>
              </a:ext>
            </a:extLst>
          </p:cNvPr>
          <p:cNvSpPr txBox="1">
            <a:spLocks noChangeArrowheads="1"/>
          </p:cNvSpPr>
          <p:nvPr/>
        </p:nvSpPr>
        <p:spPr bwMode="auto">
          <a:xfrm>
            <a:off x="800100" y="1564041"/>
            <a:ext cx="4857857" cy="100565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lnSpc>
                <a:spcPct val="110000"/>
              </a:lnSpc>
              <a:spcAft>
                <a:spcPct val="0"/>
              </a:spcAft>
              <a:buNone/>
            </a:pPr>
            <a:r>
              <a:rPr lang="en-US" altLang="en-US" sz="1600" b="1" dirty="0">
                <a:latin typeface="IBM Plex Sans" panose="020B0503050203000203" pitchFamily="34" charset="0"/>
              </a:rPr>
              <a:t>Definition</a:t>
            </a:r>
            <a:r>
              <a:rPr lang="en-US" altLang="en-US" sz="1600" dirty="0">
                <a:latin typeface="IBM Plex Sans" panose="020B0503050203000203" pitchFamily="34" charset="0"/>
              </a:rPr>
              <a:t>: A generalization of vectors and matrices to higher dimensions</a:t>
            </a:r>
          </a:p>
          <a:p>
            <a:pPr marL="0" indent="0" fontAlgn="base">
              <a:lnSpc>
                <a:spcPct val="110000"/>
              </a:lnSpc>
              <a:spcAft>
                <a:spcPct val="0"/>
              </a:spcAft>
              <a:buNone/>
            </a:pPr>
            <a:endParaRPr lang="en-US" altLang="en-US" sz="1600" b="1" dirty="0">
              <a:latin typeface="IBM Plex Sans" panose="020B0503050203000203" pitchFamily="34" charset="0"/>
            </a:endParaRPr>
          </a:p>
          <a:p>
            <a:pPr marL="0" indent="0" fontAlgn="base">
              <a:lnSpc>
                <a:spcPct val="110000"/>
              </a:lnSpc>
              <a:spcAft>
                <a:spcPct val="0"/>
              </a:spcAft>
              <a:buNone/>
            </a:pPr>
            <a:r>
              <a:rPr lang="en-US" altLang="en-US" sz="1600" b="1" dirty="0">
                <a:latin typeface="IBM Plex Sans" panose="020B0503050203000203" pitchFamily="34" charset="0"/>
              </a:rPr>
              <a:t>Why Tensors?</a:t>
            </a:r>
          </a:p>
          <a:p>
            <a:pPr marL="0" indent="0" fontAlgn="base">
              <a:lnSpc>
                <a:spcPct val="110000"/>
              </a:lnSpc>
              <a:spcAft>
                <a:spcPct val="0"/>
              </a:spcAft>
              <a:buNone/>
            </a:pPr>
            <a:r>
              <a:rPr lang="en-US" altLang="en-US" sz="1600" dirty="0">
                <a:latin typeface="IBM Plex Sans" panose="020B0503050203000203" pitchFamily="34" charset="0"/>
              </a:rPr>
              <a:t>Efficient representation of multi-dimensional data</a:t>
            </a:r>
          </a:p>
          <a:p>
            <a:pPr marL="0" indent="0" fontAlgn="base">
              <a:lnSpc>
                <a:spcPct val="110000"/>
              </a:lnSpc>
              <a:spcAft>
                <a:spcPct val="0"/>
              </a:spcAft>
              <a:buNone/>
            </a:pPr>
            <a:r>
              <a:rPr lang="en-US" altLang="en-US" sz="1600" dirty="0">
                <a:latin typeface="IBM Plex Sans" panose="020B0503050203000203" pitchFamily="34" charset="0"/>
              </a:rPr>
              <a:t>Optimized for computation (CPU &amp; GPU)</a:t>
            </a:r>
          </a:p>
          <a:p>
            <a:pPr marL="0" indent="0" fontAlgn="base">
              <a:lnSpc>
                <a:spcPct val="110000"/>
              </a:lnSpc>
              <a:spcAft>
                <a:spcPct val="0"/>
              </a:spcAft>
              <a:buNone/>
            </a:pPr>
            <a:endParaRPr lang="en-US" altLang="en-US" sz="1600" b="1" dirty="0">
              <a:latin typeface="IBM Plex Sans" panose="020B0503050203000203" pitchFamily="34" charset="0"/>
            </a:endParaRPr>
          </a:p>
        </p:txBody>
      </p:sp>
      <p:pic>
        <p:nvPicPr>
          <p:cNvPr id="25" name="Picture 24" descr="A screenshot of a computer screen&#10;&#10;AI-generated content may be incorrect.">
            <a:extLst>
              <a:ext uri="{FF2B5EF4-FFF2-40B4-BE49-F238E27FC236}">
                <a16:creationId xmlns:a16="http://schemas.microsoft.com/office/drawing/2014/main" id="{36630BA2-6F9A-98B9-3007-5D4157F25E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1814" y="1066800"/>
            <a:ext cx="5676900" cy="2951987"/>
          </a:xfrm>
          <a:prstGeom prst="rect">
            <a:avLst/>
          </a:prstGeom>
          <a:noFill/>
        </p:spPr>
      </p:pic>
      <p:pic>
        <p:nvPicPr>
          <p:cNvPr id="26" name="Picture 25" descr="A screen shot of a computer&#10;&#10;AI-generated content may be incorrect.">
            <a:extLst>
              <a:ext uri="{FF2B5EF4-FFF2-40B4-BE49-F238E27FC236}">
                <a16:creationId xmlns:a16="http://schemas.microsoft.com/office/drawing/2014/main" id="{B50BA244-8848-097D-2E07-4F34DE30CF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731" y="3889717"/>
            <a:ext cx="7774030" cy="2623625"/>
          </a:xfrm>
          <a:prstGeom prst="rect">
            <a:avLst/>
          </a:prstGeom>
        </p:spPr>
      </p:pic>
      <p:sp>
        <p:nvSpPr>
          <p:cNvPr id="29" name="Footer Placeholder 2">
            <a:extLst>
              <a:ext uri="{FF2B5EF4-FFF2-40B4-BE49-F238E27FC236}">
                <a16:creationId xmlns:a16="http://schemas.microsoft.com/office/drawing/2014/main" id="{1D7D8C8F-3E02-3BCF-15ED-D1833F83D0C2}"/>
              </a:ext>
            </a:extLst>
          </p:cNvPr>
          <p:cNvSpPr txBox="1">
            <a:spLocks/>
          </p:cNvSpPr>
          <p:nvPr/>
        </p:nvSpPr>
        <p:spPr>
          <a:xfrm>
            <a:off x="729450" y="6328851"/>
            <a:ext cx="4539727"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1200" cap="none" spc="0" normalizeH="0" baseline="0" noProof="0" dirty="0">
                <a:ln>
                  <a:noFill/>
                </a:ln>
                <a:solidFill>
                  <a:srgbClr val="000000"/>
                </a:solidFill>
                <a:effectLst/>
                <a:uLnTx/>
                <a:uFillTx/>
                <a:latin typeface="Univers Condensed"/>
                <a:ea typeface="+mn-ea"/>
                <a:cs typeface="+mn-cs"/>
              </a:rPr>
              <a:t>SE01</a:t>
            </a:r>
          </a:p>
        </p:txBody>
      </p:sp>
      <p:sp>
        <p:nvSpPr>
          <p:cNvPr id="30" name="Slide Number Placeholder 3">
            <a:extLst>
              <a:ext uri="{FF2B5EF4-FFF2-40B4-BE49-F238E27FC236}">
                <a16:creationId xmlns:a16="http://schemas.microsoft.com/office/drawing/2014/main" id="{3046C21A-F1D8-A3B7-2D8A-3B728689276A}"/>
              </a:ext>
            </a:extLst>
          </p:cNvPr>
          <p:cNvSpPr txBox="1">
            <a:spLocks/>
          </p:cNvSpPr>
          <p:nvPr/>
        </p:nvSpPr>
        <p:spPr>
          <a:xfrm>
            <a:off x="10919012" y="6356350"/>
            <a:ext cx="672354"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GB" dirty="0">
                <a:latin typeface="IBM Plex Mono" panose="020B0509050203000203" pitchFamily="49" charset="0"/>
              </a:rPr>
              <a:t>07</a:t>
            </a:r>
          </a:p>
        </p:txBody>
      </p:sp>
    </p:spTree>
    <p:extLst>
      <p:ext uri="{BB962C8B-B14F-4D97-AF65-F5344CB8AC3E}">
        <p14:creationId xmlns:p14="http://schemas.microsoft.com/office/powerpoint/2010/main" val="1826491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8B14A-A0FC-6B7C-651F-81ECC2B35083}"/>
            </a:ext>
          </a:extLst>
        </p:cNvPr>
        <p:cNvGrpSpPr/>
        <p:nvPr/>
      </p:nvGrpSpPr>
      <p:grpSpPr>
        <a:xfrm>
          <a:off x="0" y="0"/>
          <a:ext cx="0" cy="0"/>
          <a:chOff x="0" y="0"/>
          <a:chExt cx="0" cy="0"/>
        </a:xfrm>
      </p:grpSpPr>
      <p:sp>
        <p:nvSpPr>
          <p:cNvPr id="29" name="Footer Placeholder 2">
            <a:extLst>
              <a:ext uri="{FF2B5EF4-FFF2-40B4-BE49-F238E27FC236}">
                <a16:creationId xmlns:a16="http://schemas.microsoft.com/office/drawing/2014/main" id="{B9A27BB4-792F-34D1-4D39-10D2E1AD5FFA}"/>
              </a:ext>
            </a:extLst>
          </p:cNvPr>
          <p:cNvSpPr txBox="1">
            <a:spLocks/>
          </p:cNvSpPr>
          <p:nvPr/>
        </p:nvSpPr>
        <p:spPr>
          <a:xfrm>
            <a:off x="729450" y="6328851"/>
            <a:ext cx="4539727"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1200" cap="none" spc="0" normalizeH="0" baseline="0" noProof="0">
                <a:ln>
                  <a:noFill/>
                </a:ln>
                <a:solidFill>
                  <a:srgbClr val="000000"/>
                </a:solidFill>
                <a:effectLst/>
                <a:uLnTx/>
                <a:uFillTx/>
                <a:latin typeface="Univers Condensed"/>
                <a:ea typeface="+mn-ea"/>
                <a:cs typeface="+mn-cs"/>
              </a:rPr>
              <a:t>SE01</a:t>
            </a:r>
            <a:endParaRPr kumimoji="0" lang="en-GB" sz="1050" b="0" i="0" u="none" strike="noStrike" kern="1200" cap="none" spc="0" normalizeH="0" baseline="0" noProof="0" dirty="0">
              <a:ln>
                <a:noFill/>
              </a:ln>
              <a:solidFill>
                <a:srgbClr val="000000"/>
              </a:solidFill>
              <a:effectLst/>
              <a:uLnTx/>
              <a:uFillTx/>
              <a:latin typeface="Univers Condensed"/>
              <a:ea typeface="+mn-ea"/>
              <a:cs typeface="+mn-cs"/>
            </a:endParaRPr>
          </a:p>
        </p:txBody>
      </p:sp>
      <p:sp>
        <p:nvSpPr>
          <p:cNvPr id="30" name="Slide Number Placeholder 3">
            <a:extLst>
              <a:ext uri="{FF2B5EF4-FFF2-40B4-BE49-F238E27FC236}">
                <a16:creationId xmlns:a16="http://schemas.microsoft.com/office/drawing/2014/main" id="{501CB58C-FE42-18D1-9047-BEAB5294B99F}"/>
              </a:ext>
            </a:extLst>
          </p:cNvPr>
          <p:cNvSpPr txBox="1">
            <a:spLocks/>
          </p:cNvSpPr>
          <p:nvPr/>
        </p:nvSpPr>
        <p:spPr>
          <a:xfrm>
            <a:off x="10919012" y="6356350"/>
            <a:ext cx="672354"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GB">
                <a:latin typeface="IBM Plex Mono" panose="020B0509050203000203" pitchFamily="49" charset="0"/>
              </a:rPr>
              <a:t>07</a:t>
            </a:r>
            <a:endParaRPr lang="en-GB" dirty="0">
              <a:latin typeface="IBM Plex Mono" panose="020B0509050203000203" pitchFamily="49" charset="0"/>
            </a:endParaRPr>
          </a:p>
        </p:txBody>
      </p:sp>
      <p:pic>
        <p:nvPicPr>
          <p:cNvPr id="4" name="Picture 3" descr="A screen shot of a computer code&#10;&#10;AI-generated content may be incorrect.">
            <a:extLst>
              <a:ext uri="{FF2B5EF4-FFF2-40B4-BE49-F238E27FC236}">
                <a16:creationId xmlns:a16="http://schemas.microsoft.com/office/drawing/2014/main" id="{1E2A80B4-187F-5119-C9B5-14F3E9D558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5480" y="2212975"/>
            <a:ext cx="6446520" cy="3239375"/>
          </a:xfrm>
          <a:prstGeom prst="rect">
            <a:avLst/>
          </a:prstGeom>
          <a:noFill/>
        </p:spPr>
      </p:pic>
      <p:sp>
        <p:nvSpPr>
          <p:cNvPr id="5" name="Rectangle 2">
            <a:extLst>
              <a:ext uri="{FF2B5EF4-FFF2-40B4-BE49-F238E27FC236}">
                <a16:creationId xmlns:a16="http://schemas.microsoft.com/office/drawing/2014/main" id="{FE2562B4-5EB6-AAA1-81AB-030669CCFC9B}"/>
              </a:ext>
            </a:extLst>
          </p:cNvPr>
          <p:cNvSpPr txBox="1">
            <a:spLocks noChangeArrowheads="1"/>
          </p:cNvSpPr>
          <p:nvPr/>
        </p:nvSpPr>
        <p:spPr bwMode="auto">
          <a:xfrm>
            <a:off x="1088136" y="2212975"/>
            <a:ext cx="4360863" cy="40957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spcBef>
                <a:spcPct val="0"/>
              </a:spcBef>
              <a:spcAft>
                <a:spcPts val="600"/>
              </a:spcAft>
              <a:buNone/>
            </a:pPr>
            <a:r>
              <a:rPr lang="en-US" altLang="en-US" sz="1500" b="1" dirty="0">
                <a:latin typeface="IBM Plex Sans" panose="020B0503050203000203" pitchFamily="34" charset="0"/>
              </a:rPr>
              <a:t>Basic Tensor Creation Methods</a:t>
            </a:r>
          </a:p>
          <a:p>
            <a:pPr marL="285750" indent="-285750" eaLnBrk="0" fontAlgn="base" hangingPunct="0">
              <a:spcBef>
                <a:spcPct val="0"/>
              </a:spcBef>
              <a:spcAft>
                <a:spcPts val="600"/>
              </a:spcAft>
            </a:pPr>
            <a:endParaRPr lang="en-US" altLang="en-US" sz="1500" dirty="0">
              <a:latin typeface="IBM Plex Sans" panose="020B0503050203000203" pitchFamily="34" charset="0"/>
            </a:endParaRPr>
          </a:p>
          <a:p>
            <a:pPr marL="285750" indent="-285750" eaLnBrk="0" fontAlgn="base" hangingPunct="0">
              <a:spcBef>
                <a:spcPct val="0"/>
              </a:spcBef>
              <a:spcAft>
                <a:spcPts val="600"/>
              </a:spcAft>
            </a:pPr>
            <a:r>
              <a:rPr lang="en-US" altLang="en-US" sz="1500" dirty="0" err="1">
                <a:latin typeface="IBM Plex Sans" panose="020B0503050203000203" pitchFamily="34" charset="0"/>
              </a:rPr>
              <a:t>torch.tensor</a:t>
            </a:r>
            <a:r>
              <a:rPr lang="en-US" altLang="en-US" sz="1500" dirty="0">
                <a:latin typeface="IBM Plex Sans" panose="020B0503050203000203" pitchFamily="34" charset="0"/>
              </a:rPr>
              <a:t>() - from existing data</a:t>
            </a:r>
          </a:p>
          <a:p>
            <a:pPr marL="285750" indent="-285750" eaLnBrk="0" fontAlgn="base" hangingPunct="0">
              <a:spcBef>
                <a:spcPct val="0"/>
              </a:spcBef>
              <a:spcAft>
                <a:spcPts val="600"/>
              </a:spcAft>
            </a:pPr>
            <a:r>
              <a:rPr lang="en-US" altLang="en-US" sz="1500" dirty="0" err="1">
                <a:latin typeface="IBM Plex Sans" panose="020B0503050203000203" pitchFamily="34" charset="0"/>
              </a:rPr>
              <a:t>torch.zeros</a:t>
            </a:r>
            <a:r>
              <a:rPr lang="en-US" altLang="en-US" sz="1500" dirty="0">
                <a:latin typeface="IBM Plex Sans" panose="020B0503050203000203" pitchFamily="34" charset="0"/>
              </a:rPr>
              <a:t>(), </a:t>
            </a:r>
            <a:r>
              <a:rPr lang="en-US" altLang="en-US" sz="1500" dirty="0" err="1">
                <a:latin typeface="IBM Plex Sans" panose="020B0503050203000203" pitchFamily="34" charset="0"/>
              </a:rPr>
              <a:t>torch.ones</a:t>
            </a:r>
            <a:r>
              <a:rPr lang="en-US" altLang="en-US" sz="1500" dirty="0">
                <a:latin typeface="IBM Plex Sans" panose="020B0503050203000203" pitchFamily="34" charset="0"/>
              </a:rPr>
              <a:t>() - filled tensors</a:t>
            </a:r>
          </a:p>
          <a:p>
            <a:pPr marL="285750" indent="-285750" eaLnBrk="0" fontAlgn="base" hangingPunct="0">
              <a:spcBef>
                <a:spcPct val="0"/>
              </a:spcBef>
              <a:spcAft>
                <a:spcPts val="600"/>
              </a:spcAft>
            </a:pPr>
            <a:r>
              <a:rPr lang="en-US" altLang="en-US" sz="1500" dirty="0" err="1">
                <a:latin typeface="IBM Plex Sans" panose="020B0503050203000203" pitchFamily="34" charset="0"/>
              </a:rPr>
              <a:t>torch.rand</a:t>
            </a:r>
            <a:r>
              <a:rPr lang="en-US" altLang="en-US" sz="1500" dirty="0">
                <a:latin typeface="IBM Plex Sans" panose="020B0503050203000203" pitchFamily="34" charset="0"/>
              </a:rPr>
              <a:t>(), </a:t>
            </a:r>
            <a:r>
              <a:rPr lang="en-US" altLang="en-US" sz="1500" dirty="0" err="1">
                <a:latin typeface="IBM Plex Sans" panose="020B0503050203000203" pitchFamily="34" charset="0"/>
              </a:rPr>
              <a:t>torch.randn</a:t>
            </a:r>
            <a:r>
              <a:rPr lang="en-US" altLang="en-US" sz="1500" dirty="0">
                <a:latin typeface="IBM Plex Sans" panose="020B0503050203000203" pitchFamily="34" charset="0"/>
              </a:rPr>
              <a:t>() - random tensors</a:t>
            </a:r>
          </a:p>
          <a:p>
            <a:pPr marL="285750" indent="-285750" eaLnBrk="0" fontAlgn="base" hangingPunct="0">
              <a:spcBef>
                <a:spcPct val="0"/>
              </a:spcBef>
              <a:spcAft>
                <a:spcPts val="600"/>
              </a:spcAft>
            </a:pPr>
            <a:r>
              <a:rPr lang="en-US" altLang="en-US" sz="1500" dirty="0" err="1">
                <a:latin typeface="IBM Plex Sans" panose="020B0503050203000203" pitchFamily="34" charset="0"/>
              </a:rPr>
              <a:t>torch.arange</a:t>
            </a:r>
            <a:r>
              <a:rPr lang="en-US" altLang="en-US" sz="1500" dirty="0">
                <a:latin typeface="IBM Plex Sans" panose="020B0503050203000203" pitchFamily="34" charset="0"/>
              </a:rPr>
              <a:t>(), </a:t>
            </a:r>
            <a:r>
              <a:rPr lang="en-US" altLang="en-US" sz="1500" dirty="0" err="1">
                <a:latin typeface="IBM Plex Sans" panose="020B0503050203000203" pitchFamily="34" charset="0"/>
              </a:rPr>
              <a:t>torch.linspace</a:t>
            </a:r>
            <a:r>
              <a:rPr lang="en-US" altLang="en-US" sz="1500" dirty="0">
                <a:latin typeface="IBM Plex Sans" panose="020B0503050203000203" pitchFamily="34" charset="0"/>
              </a:rPr>
              <a:t>() - sequences</a:t>
            </a:r>
          </a:p>
          <a:p>
            <a:pPr marL="285750" indent="-285750" eaLnBrk="0" fontAlgn="base" hangingPunct="0">
              <a:spcBef>
                <a:spcPct val="0"/>
              </a:spcBef>
              <a:spcAft>
                <a:spcPts val="600"/>
              </a:spcAft>
            </a:pPr>
            <a:r>
              <a:rPr lang="en-US" altLang="en-US" sz="1500" dirty="0" err="1">
                <a:latin typeface="IBM Plex Sans" panose="020B0503050203000203" pitchFamily="34" charset="0"/>
              </a:rPr>
              <a:t>torch.eye</a:t>
            </a:r>
            <a:r>
              <a:rPr lang="en-US" altLang="en-US" sz="1500" dirty="0">
                <a:latin typeface="IBM Plex Sans" panose="020B0503050203000203" pitchFamily="34" charset="0"/>
              </a:rPr>
              <a:t>() - identity matrices</a:t>
            </a:r>
          </a:p>
          <a:p>
            <a:pPr eaLnBrk="0" fontAlgn="base" hangingPunct="0">
              <a:spcBef>
                <a:spcPct val="0"/>
              </a:spcBef>
              <a:spcAft>
                <a:spcPts val="600"/>
              </a:spcAft>
            </a:pPr>
            <a:endParaRPr lang="en-US" altLang="en-US" sz="1500" dirty="0">
              <a:latin typeface="IBM Plex Sans" panose="020B0503050203000203" pitchFamily="34" charset="0"/>
            </a:endParaRPr>
          </a:p>
          <a:p>
            <a:pPr marL="0" indent="0" eaLnBrk="0" fontAlgn="base" hangingPunct="0">
              <a:spcBef>
                <a:spcPct val="0"/>
              </a:spcBef>
              <a:spcAft>
                <a:spcPts val="600"/>
              </a:spcAft>
              <a:buNone/>
            </a:pPr>
            <a:r>
              <a:rPr lang="en-US" altLang="en-US" sz="1500" b="1" dirty="0">
                <a:latin typeface="IBM Plex Sans" panose="020B0503050203000203" pitchFamily="34" charset="0"/>
              </a:rPr>
              <a:t>Data types </a:t>
            </a:r>
            <a:r>
              <a:rPr lang="en-US" altLang="en-US" sz="1500" dirty="0">
                <a:latin typeface="IBM Plex Sans" panose="020B0503050203000203" pitchFamily="34" charset="0"/>
              </a:rPr>
              <a:t>can be specified with </a:t>
            </a:r>
            <a:r>
              <a:rPr lang="en-US" altLang="en-US" sz="1500" dirty="0" err="1">
                <a:latin typeface="IBM Plex Sans" panose="020B0503050203000203" pitchFamily="34" charset="0"/>
              </a:rPr>
              <a:t>dtype</a:t>
            </a:r>
            <a:r>
              <a:rPr lang="en-US" altLang="en-US" sz="1500" dirty="0">
                <a:latin typeface="IBM Plex Sans" panose="020B0503050203000203" pitchFamily="34" charset="0"/>
              </a:rPr>
              <a:t> parameter</a:t>
            </a:r>
          </a:p>
        </p:txBody>
      </p:sp>
      <p:sp>
        <p:nvSpPr>
          <p:cNvPr id="6" name="Title 1">
            <a:extLst>
              <a:ext uri="{FF2B5EF4-FFF2-40B4-BE49-F238E27FC236}">
                <a16:creationId xmlns:a16="http://schemas.microsoft.com/office/drawing/2014/main" id="{E7231FF7-6D86-0CEF-30B5-3C62D0258DD6}"/>
              </a:ext>
            </a:extLst>
          </p:cNvPr>
          <p:cNvSpPr txBox="1">
            <a:spLocks/>
          </p:cNvSpPr>
          <p:nvPr/>
        </p:nvSpPr>
        <p:spPr>
          <a:xfrm>
            <a:off x="800100" y="800230"/>
            <a:ext cx="4361688" cy="1527048"/>
          </a:xfrm>
          <a:prstGeom prst="rect">
            <a:avLst/>
          </a:prstGeom>
        </p:spPr>
        <p:txBody>
          <a:bodyPr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US" dirty="0">
                <a:latin typeface="IBM Plex Mono" panose="020B0509050203000203" pitchFamily="49" charset="0"/>
              </a:rPr>
              <a:t>Creating Tensors</a:t>
            </a:r>
          </a:p>
        </p:txBody>
      </p:sp>
    </p:spTree>
    <p:extLst>
      <p:ext uri="{BB962C8B-B14F-4D97-AF65-F5344CB8AC3E}">
        <p14:creationId xmlns:p14="http://schemas.microsoft.com/office/powerpoint/2010/main" val="3685595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5920F-5430-0828-F7B7-1C354C08E5EF}"/>
            </a:ext>
          </a:extLst>
        </p:cNvPr>
        <p:cNvGrpSpPr/>
        <p:nvPr/>
      </p:nvGrpSpPr>
      <p:grpSpPr>
        <a:xfrm>
          <a:off x="0" y="0"/>
          <a:ext cx="0" cy="0"/>
          <a:chOff x="0" y="0"/>
          <a:chExt cx="0" cy="0"/>
        </a:xfrm>
      </p:grpSpPr>
      <p:sp>
        <p:nvSpPr>
          <p:cNvPr id="29" name="Footer Placeholder 2">
            <a:extLst>
              <a:ext uri="{FF2B5EF4-FFF2-40B4-BE49-F238E27FC236}">
                <a16:creationId xmlns:a16="http://schemas.microsoft.com/office/drawing/2014/main" id="{7C80BFEC-E7C3-F771-C463-BA32CE8933C1}"/>
              </a:ext>
            </a:extLst>
          </p:cNvPr>
          <p:cNvSpPr txBox="1">
            <a:spLocks/>
          </p:cNvSpPr>
          <p:nvPr/>
        </p:nvSpPr>
        <p:spPr>
          <a:xfrm>
            <a:off x="729450" y="6328851"/>
            <a:ext cx="4539727"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1200" cap="none" spc="0" normalizeH="0" baseline="0" noProof="0">
                <a:ln>
                  <a:noFill/>
                </a:ln>
                <a:solidFill>
                  <a:srgbClr val="000000"/>
                </a:solidFill>
                <a:effectLst/>
                <a:uLnTx/>
                <a:uFillTx/>
                <a:latin typeface="Univers Condensed"/>
                <a:ea typeface="+mn-ea"/>
                <a:cs typeface="+mn-cs"/>
              </a:rPr>
              <a:t>SE01</a:t>
            </a:r>
            <a:endParaRPr kumimoji="0" lang="en-GB" sz="1050" b="0" i="0" u="none" strike="noStrike" kern="1200" cap="none" spc="0" normalizeH="0" baseline="0" noProof="0" dirty="0">
              <a:ln>
                <a:noFill/>
              </a:ln>
              <a:solidFill>
                <a:srgbClr val="000000"/>
              </a:solidFill>
              <a:effectLst/>
              <a:uLnTx/>
              <a:uFillTx/>
              <a:latin typeface="Univers Condensed"/>
              <a:ea typeface="+mn-ea"/>
              <a:cs typeface="+mn-cs"/>
            </a:endParaRPr>
          </a:p>
        </p:txBody>
      </p:sp>
      <p:sp>
        <p:nvSpPr>
          <p:cNvPr id="30" name="Slide Number Placeholder 3">
            <a:extLst>
              <a:ext uri="{FF2B5EF4-FFF2-40B4-BE49-F238E27FC236}">
                <a16:creationId xmlns:a16="http://schemas.microsoft.com/office/drawing/2014/main" id="{485F22BE-3D13-C459-9B71-CE183E146BDB}"/>
              </a:ext>
            </a:extLst>
          </p:cNvPr>
          <p:cNvSpPr txBox="1">
            <a:spLocks/>
          </p:cNvSpPr>
          <p:nvPr/>
        </p:nvSpPr>
        <p:spPr>
          <a:xfrm>
            <a:off x="10919012" y="6356350"/>
            <a:ext cx="672354"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GB">
                <a:latin typeface="IBM Plex Mono" panose="020B0509050203000203" pitchFamily="49" charset="0"/>
              </a:rPr>
              <a:t>07</a:t>
            </a:r>
            <a:endParaRPr lang="en-GB" dirty="0">
              <a:latin typeface="IBM Plex Mono" panose="020B0509050203000203" pitchFamily="49" charset="0"/>
            </a:endParaRPr>
          </a:p>
        </p:txBody>
      </p:sp>
      <p:sp>
        <p:nvSpPr>
          <p:cNvPr id="5" name="Rectangle 2">
            <a:extLst>
              <a:ext uri="{FF2B5EF4-FFF2-40B4-BE49-F238E27FC236}">
                <a16:creationId xmlns:a16="http://schemas.microsoft.com/office/drawing/2014/main" id="{C2C2D594-1E4C-0695-3FF8-E86CAF34E902}"/>
              </a:ext>
            </a:extLst>
          </p:cNvPr>
          <p:cNvSpPr txBox="1">
            <a:spLocks noChangeArrowheads="1"/>
          </p:cNvSpPr>
          <p:nvPr/>
        </p:nvSpPr>
        <p:spPr bwMode="auto">
          <a:xfrm>
            <a:off x="1088136" y="2212975"/>
            <a:ext cx="4360863" cy="40957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defTabSz="914400" rtl="0" eaLnBrk="0" fontAlgn="base" latinLnBrk="0" hangingPunct="0">
              <a:lnSpc>
                <a:spcPct val="120000"/>
              </a:lnSpc>
              <a:spcBef>
                <a:spcPct val="0"/>
              </a:spcBef>
              <a:spcAft>
                <a:spcPts val="600"/>
              </a:spcAft>
              <a:buClrTx/>
              <a:buSzTx/>
              <a:tabLst/>
            </a:pPr>
            <a:r>
              <a:rPr kumimoji="0" lang="en-US" altLang="en-US" sz="1500" b="1" i="0" u="none" strike="noStrike" cap="none" normalizeH="0" baseline="0" dirty="0">
                <a:ln>
                  <a:noFill/>
                </a:ln>
                <a:effectLst/>
                <a:latin typeface="IBM Plex Sans" panose="020B0503050203000203" pitchFamily="34" charset="0"/>
              </a:rPr>
              <a:t>Working with Tensor Attributes</a:t>
            </a:r>
          </a:p>
          <a:p>
            <a:pPr marR="0" lvl="0" defTabSz="914400" rtl="0" eaLnBrk="0" fontAlgn="base" latinLnBrk="0" hangingPunct="0">
              <a:lnSpc>
                <a:spcPct val="120000"/>
              </a:lnSpc>
              <a:spcBef>
                <a:spcPct val="0"/>
              </a:spcBef>
              <a:spcAft>
                <a:spcPts val="600"/>
              </a:spcAft>
              <a:buClrTx/>
              <a:buSzTx/>
              <a:tabLst/>
            </a:pPr>
            <a:endParaRPr kumimoji="0" lang="en-US" altLang="en-US" sz="1500" b="1" i="0" u="none" strike="noStrike" cap="none" normalizeH="0" baseline="0" dirty="0">
              <a:ln>
                <a:noFill/>
              </a:ln>
              <a:effectLst/>
              <a:latin typeface="IBM Plex Sans" panose="020B0503050203000203" pitchFamily="34" charset="0"/>
            </a:endParaRP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US" altLang="en-US" sz="1500" b="1" i="0" u="none" strike="noStrike" cap="none" normalizeH="0" baseline="0" dirty="0">
                <a:ln>
                  <a:noFill/>
                </a:ln>
                <a:effectLst/>
                <a:latin typeface="IBM Plex Sans" panose="020B0503050203000203" pitchFamily="34" charset="0"/>
              </a:rPr>
              <a:t>Shape: </a:t>
            </a:r>
            <a:r>
              <a:rPr kumimoji="0" lang="en-US" altLang="en-US" sz="1500" i="0" u="none" strike="noStrike" cap="none" normalizeH="0" baseline="0" dirty="0" err="1">
                <a:ln>
                  <a:noFill/>
                </a:ln>
                <a:effectLst/>
                <a:latin typeface="IBM Plex Sans" panose="020B0503050203000203" pitchFamily="34" charset="0"/>
              </a:rPr>
              <a:t>tensor.shape</a:t>
            </a:r>
            <a:endParaRPr kumimoji="0" lang="en-US" altLang="en-US" sz="1500" i="0" u="none" strike="noStrike" cap="none" normalizeH="0" baseline="0" dirty="0">
              <a:ln>
                <a:noFill/>
              </a:ln>
              <a:effectLst/>
              <a:latin typeface="IBM Plex Sans" panose="020B0503050203000203" pitchFamily="34" charset="0"/>
            </a:endParaRP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US" altLang="en-US" sz="1500" b="1" i="0" u="none" strike="noStrike" cap="none" normalizeH="0" baseline="0" dirty="0">
                <a:ln>
                  <a:noFill/>
                </a:ln>
                <a:effectLst/>
                <a:latin typeface="IBM Plex Sans" panose="020B0503050203000203" pitchFamily="34" charset="0"/>
              </a:rPr>
              <a:t>Data type: </a:t>
            </a:r>
            <a:r>
              <a:rPr kumimoji="0" lang="en-US" altLang="en-US" sz="1500" i="0" u="none" strike="noStrike" cap="none" normalizeH="0" baseline="0" dirty="0" err="1">
                <a:ln>
                  <a:noFill/>
                </a:ln>
                <a:effectLst/>
                <a:latin typeface="IBM Plex Sans" panose="020B0503050203000203" pitchFamily="34" charset="0"/>
              </a:rPr>
              <a:t>tensor.dtype</a:t>
            </a:r>
            <a:endParaRPr kumimoji="0" lang="en-US" altLang="en-US" sz="1500" i="0" u="none" strike="noStrike" cap="none" normalizeH="0" baseline="0" dirty="0">
              <a:ln>
                <a:noFill/>
              </a:ln>
              <a:effectLst/>
              <a:latin typeface="IBM Plex Sans" panose="020B0503050203000203" pitchFamily="34" charset="0"/>
            </a:endParaRP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US" altLang="en-US" sz="1500" b="1" i="0" u="none" strike="noStrike" cap="none" normalizeH="0" baseline="0" dirty="0">
                <a:ln>
                  <a:noFill/>
                </a:ln>
                <a:effectLst/>
                <a:latin typeface="IBM Plex Sans" panose="020B0503050203000203" pitchFamily="34" charset="0"/>
              </a:rPr>
              <a:t>Device: </a:t>
            </a:r>
            <a:r>
              <a:rPr kumimoji="0" lang="en-US" altLang="en-US" sz="1500" i="0" u="none" strike="noStrike" cap="none" normalizeH="0" baseline="0" dirty="0" err="1">
                <a:ln>
                  <a:noFill/>
                </a:ln>
                <a:effectLst/>
                <a:latin typeface="IBM Plex Sans" panose="020B0503050203000203" pitchFamily="34" charset="0"/>
              </a:rPr>
              <a:t>tensor.device</a:t>
            </a:r>
            <a:endParaRPr kumimoji="0" lang="en-US" altLang="en-US" sz="1500" i="0" u="none" strike="noStrike" cap="none" normalizeH="0" baseline="0" dirty="0">
              <a:ln>
                <a:noFill/>
              </a:ln>
              <a:effectLst/>
              <a:latin typeface="IBM Plex Sans" panose="020B0503050203000203" pitchFamily="34" charset="0"/>
            </a:endParaRP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US" altLang="en-US" sz="1500" b="1" i="0" u="none" strike="noStrike" cap="none" normalizeH="0" baseline="0" dirty="0">
                <a:ln>
                  <a:noFill/>
                </a:ln>
                <a:effectLst/>
                <a:latin typeface="IBM Plex Sans" panose="020B0503050203000203" pitchFamily="34" charset="0"/>
              </a:rPr>
              <a:t>Accessing values: </a:t>
            </a:r>
            <a:r>
              <a:rPr kumimoji="0" lang="en-US" altLang="en-US" sz="1500" i="0" u="none" strike="noStrike" cap="none" normalizeH="0" baseline="0" dirty="0" err="1">
                <a:ln>
                  <a:noFill/>
                </a:ln>
                <a:effectLst/>
                <a:latin typeface="IBM Plex Sans" panose="020B0503050203000203" pitchFamily="34" charset="0"/>
              </a:rPr>
              <a:t>tensor.item</a:t>
            </a:r>
            <a:r>
              <a:rPr kumimoji="0" lang="en-US" altLang="en-US" sz="1500" i="0" u="none" strike="noStrike" cap="none" normalizeH="0" baseline="0" dirty="0">
                <a:ln>
                  <a:noFill/>
                </a:ln>
                <a:effectLst/>
                <a:latin typeface="IBM Plex Sans" panose="020B0503050203000203" pitchFamily="34" charset="0"/>
              </a:rPr>
              <a:t>() for scalars</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US" altLang="en-US" sz="1500" b="1" i="0" u="none" strike="noStrike" cap="none" normalizeH="0" baseline="0" dirty="0">
                <a:ln>
                  <a:noFill/>
                </a:ln>
                <a:effectLst/>
                <a:latin typeface="IBM Plex Sans" panose="020B0503050203000203" pitchFamily="34" charset="0"/>
              </a:rPr>
              <a:t>Converting types: </a:t>
            </a:r>
            <a:r>
              <a:rPr kumimoji="0" lang="en-US" altLang="en-US" sz="1500" i="0" u="none" strike="noStrike" cap="none" normalizeH="0" baseline="0" dirty="0" err="1">
                <a:ln>
                  <a:noFill/>
                </a:ln>
                <a:effectLst/>
                <a:latin typeface="IBM Plex Sans" panose="020B0503050203000203" pitchFamily="34" charset="0"/>
              </a:rPr>
              <a:t>tensor.float</a:t>
            </a:r>
            <a:r>
              <a:rPr kumimoji="0" lang="en-US" altLang="en-US" sz="1500" i="0" u="none" strike="noStrike" cap="none" normalizeH="0" baseline="0" dirty="0">
                <a:ln>
                  <a:noFill/>
                </a:ln>
                <a:effectLst/>
                <a:latin typeface="IBM Plex Sans" panose="020B0503050203000203" pitchFamily="34" charset="0"/>
              </a:rPr>
              <a:t>(), tensor.int()</a:t>
            </a:r>
          </a:p>
        </p:txBody>
      </p:sp>
      <p:sp>
        <p:nvSpPr>
          <p:cNvPr id="6" name="Title 1">
            <a:extLst>
              <a:ext uri="{FF2B5EF4-FFF2-40B4-BE49-F238E27FC236}">
                <a16:creationId xmlns:a16="http://schemas.microsoft.com/office/drawing/2014/main" id="{21054950-0B10-02A8-0ED7-7732A66F68DA}"/>
              </a:ext>
            </a:extLst>
          </p:cNvPr>
          <p:cNvSpPr txBox="1">
            <a:spLocks/>
          </p:cNvSpPr>
          <p:nvPr/>
        </p:nvSpPr>
        <p:spPr>
          <a:xfrm>
            <a:off x="800100" y="787717"/>
            <a:ext cx="4361688" cy="1527048"/>
          </a:xfrm>
          <a:prstGeom prst="rect">
            <a:avLst/>
          </a:prstGeom>
        </p:spPr>
        <p:txBody>
          <a:bodyPr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US" dirty="0">
                <a:latin typeface="IBM Plex Mono" panose="020B0509050203000203" pitchFamily="49" charset="0"/>
              </a:rPr>
              <a:t>TENSOR</a:t>
            </a:r>
          </a:p>
          <a:p>
            <a:r>
              <a:rPr lang="en-US" dirty="0">
                <a:latin typeface="IBM Plex Mono" panose="020B0509050203000203" pitchFamily="49" charset="0"/>
              </a:rPr>
              <a:t>PROPERTIES</a:t>
            </a:r>
          </a:p>
        </p:txBody>
      </p:sp>
      <p:pic>
        <p:nvPicPr>
          <p:cNvPr id="2" name="Picture 1" descr="A screen shot of a computer code&#10;&#10;AI-generated content may be incorrect.">
            <a:extLst>
              <a:ext uri="{FF2B5EF4-FFF2-40B4-BE49-F238E27FC236}">
                <a16:creationId xmlns:a16="http://schemas.microsoft.com/office/drawing/2014/main" id="{B1A614E8-6BF1-54A8-C048-3F071B987E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6273" y="1667435"/>
            <a:ext cx="7061092" cy="3760031"/>
          </a:xfrm>
          <a:prstGeom prst="rect">
            <a:avLst/>
          </a:prstGeom>
          <a:noFill/>
        </p:spPr>
      </p:pic>
    </p:spTree>
    <p:extLst>
      <p:ext uri="{BB962C8B-B14F-4D97-AF65-F5344CB8AC3E}">
        <p14:creationId xmlns:p14="http://schemas.microsoft.com/office/powerpoint/2010/main" val="3156666254"/>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Custom 9">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0840660_TF67498733_Win32" id="{1D31F981-026B-433D-B1FE-22EDA482C3D7}" vid="{FE91BBCF-7CA3-436B-9474-A0CB3B4C500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59187C1-630C-405A-830B-EED062A49695}">
  <ds:schemaRefs>
    <ds:schemaRef ds:uri="http://schemas.microsoft.com/sharepoint/v3/contenttype/forms"/>
  </ds:schemaRefs>
</ds:datastoreItem>
</file>

<file path=customXml/itemProps2.xml><?xml version="1.0" encoding="utf-8"?>
<ds:datastoreItem xmlns:ds="http://schemas.openxmlformats.org/officeDocument/2006/customXml" ds:itemID="{EE0F876D-ECAD-49DD-95DE-E4DA3D4E9CA1}">
  <ds:schemaRefs>
    <ds:schemaRef ds:uri="http://schemas.microsoft.com/office/infopath/2007/PartnerControls"/>
    <ds:schemaRef ds:uri="http://purl.org/dc/dcmitype/"/>
    <ds:schemaRef ds:uri="http://schemas.microsoft.com/office/2006/documentManagement/types"/>
    <ds:schemaRef ds:uri="http://purl.org/dc/elements/1.1/"/>
    <ds:schemaRef ds:uri="http://purl.org/dc/terms/"/>
    <ds:schemaRef ds:uri="http://schemas.openxmlformats.org/package/2006/metadata/core-properties"/>
    <ds:schemaRef ds:uri="230e9df3-be65-4c73-a93b-d1236ebd677e"/>
    <ds:schemaRef ds:uri="http://schemas.microsoft.com/office/2006/metadata/properties"/>
    <ds:schemaRef ds:uri="16c05727-aa75-4e4a-9b5f-8a80a1165891"/>
    <ds:schemaRef ds:uri="71af3243-3dd4-4a8d-8c0d-dd76da1f02a5"/>
    <ds:schemaRef ds:uri="http://schemas.microsoft.com/sharepoint/v3"/>
    <ds:schemaRef ds:uri="http://www.w3.org/XML/1998/namespace"/>
  </ds:schemaRefs>
</ds:datastoreItem>
</file>

<file path=customXml/itemProps3.xml><?xml version="1.0" encoding="utf-8"?>
<ds:datastoreItem xmlns:ds="http://schemas.openxmlformats.org/officeDocument/2006/customXml" ds:itemID="{4EC785CC-7DC7-486B-AC4F-90AD768E96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Chronicle design</Template>
  <TotalTime>116</TotalTime>
  <Words>1288</Words>
  <Application>Microsoft Macintosh PowerPoint</Application>
  <PresentationFormat>Widescreen</PresentationFormat>
  <Paragraphs>302</Paragraphs>
  <Slides>27</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Calisto MT</vt:lpstr>
      <vt:lpstr>IBM Plex Mono</vt:lpstr>
      <vt:lpstr>IBM Plex Sans</vt:lpstr>
      <vt:lpstr>Univers Condensed</vt:lpstr>
      <vt:lpstr>ChronicleVTI</vt:lpstr>
      <vt:lpstr>Session // 01 INTRODUCTION TO PYTORCH  FACULTY OF  SCIENCE AND ENGINEERING +++</vt:lpstr>
      <vt:lpstr>Agenda</vt:lpstr>
      <vt:lpstr>Introduction</vt:lpstr>
      <vt:lpstr>Deep learning</vt:lpstr>
      <vt:lpstr>PyTorch</vt:lpstr>
      <vt:lpstr>Why PYTORCH</vt:lpstr>
      <vt:lpstr>Tensors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BEST PRACTICES</vt:lpstr>
      <vt:lpstr>chart</vt:lpstr>
      <vt:lpstr>Thank you</vt:lpstr>
      <vt:lpstr>table</vt:lpstr>
      <vt:lpstr>The way to get started is to quit talking and begin doing. </vt:lpstr>
      <vt:lpstr>team</vt:lpstr>
      <vt:lpstr>timeline</vt:lpstr>
      <vt:lpstr>Content</vt:lpstr>
      <vt:lpstr>Content </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Diego Corona Lopez</dc:creator>
  <cp:lastModifiedBy>Diego Corona Lopez</cp:lastModifiedBy>
  <cp:revision>4</cp:revision>
  <dcterms:created xsi:type="dcterms:W3CDTF">2025-04-24T12:41:57Z</dcterms:created>
  <dcterms:modified xsi:type="dcterms:W3CDTF">2025-09-08T17:34:29Z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